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5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7"/>
    <p:restoredTop sz="94668"/>
  </p:normalViewPr>
  <p:slideViewPr>
    <p:cSldViewPr snapToGrid="0">
      <p:cViewPr varScale="1">
        <p:scale>
          <a:sx n="105" d="100"/>
          <a:sy n="105" d="100"/>
        </p:scale>
        <p:origin x="1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5127-3978-72A6-4F34-6FB12CEC9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FF6B2-B9E2-5CFB-BDEE-6241041B0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421A-FA24-45CD-7A54-73E79D1E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B6945-EB29-8787-DE21-FAA38C11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5BDDA-AC4E-D9BF-31EC-A02E0CA6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2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D49B-9582-8AB4-C847-D7F2C6A2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31039-901F-64AE-5761-26F45D18F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508C-6660-A7AD-FD08-69CB8DE06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5A640-B613-1E79-A5CB-7E2E86CB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0205C-52F5-CE81-0ED2-48595F36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9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0BE3C-8AE1-DA52-ABE4-9DBE135EC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F506C-635B-E8AD-4D0D-942944AC5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6F828-54DB-5542-6EC5-C2EC8A00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005B-4298-CF22-E68C-C6698C89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82326-3D72-7E6E-CE77-C4068867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64373-B2C4-7A0A-A976-4C6A9CEA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6C95-9195-18AA-776A-56D6AE359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285E3-6B75-6CED-1378-27F05E5DB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DC5F-7366-BAE0-62EA-9D4C22D3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E72F-B2B1-2DF6-1D04-E95938BB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7E7F-5E21-E833-DB4A-7DC2D4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4C29-89E3-870A-644B-A362BAC0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42CA0-665A-DB66-03ED-199E1C5F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0CF7B-1990-36CD-9FA3-F2CFB774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8A11-780A-6DFD-19C3-2348EFA0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E0F7-D5D8-9A15-C3BC-E662824A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5B55-BD5B-3F3A-1AE3-F878B34AF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3265-B637-10A2-6A85-BABADDD44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0D1B-D502-38D7-9884-2A6B31B0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EC395-BC63-C8BE-6F23-838E15DA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1B468-F875-F756-5C88-8B788AC2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213B-4613-9B70-BAD1-DABD4E80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D5A60-8621-9BFF-C758-FD89702CC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08697-5803-F31B-BDF9-B93D5E1A9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E9EBA-6DFD-1149-6A11-525BDA05C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16D5E8-78C7-5B16-4DA6-F35E989A7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7BEFE-9410-C60F-AFBA-B5EA3291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86C86D-E34E-AFA8-5B48-014DB3A5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AB7A7-AEB2-112B-B8C1-AF83DABC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5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D90E-7DB1-1600-94B0-00F04CA3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6C681-59DE-2934-0187-5B0F9847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1531-9785-BCCC-737D-66F9328E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1D028-C5B0-3D30-D487-A75A28C6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C1E2F-B927-9BA6-9DF1-16376362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9D123-A994-E855-840D-16CCE856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957C-AE78-56E1-80D4-1F0FDD25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BD01-AEA1-2A88-13A4-64C9B93A4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60A62-358E-0A24-B482-48643353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2D434-C9C5-21FF-454A-548FBE4A3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971AD-B0FB-3737-26DC-3E362218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470E5-17B0-CBCB-146E-58576EFD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E7448-64D2-2ED2-6A67-E133C422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D2BB-335B-52CE-602B-1B8FE1D9D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3087BD-1D26-702F-09D1-3159E9699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8CDC9-E3C2-B65F-26A4-FD4E74D92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ADF09-C6AC-AC90-3892-0A2B89A8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B7500-0507-DB1D-E2E6-C909610E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432EF-9EB5-AF4F-C689-520D4521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628E3-604C-984B-3060-BC7F30E8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C2EF2-EB70-D76B-EC80-5EC386AC6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00515-3DA7-F2C1-2C3E-543D23589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6668-05B0-4840-9B22-1A9010C20552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E8FD-88B6-EACD-C775-94107B19A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71DC-97E8-6DCC-CEA3-8E365DAE4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696C7-5ECB-C648-8D07-B80383633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2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usign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899086-521F-E3E6-856D-D511407D3923}"/>
              </a:ext>
            </a:extLst>
          </p:cNvPr>
          <p:cNvSpPr txBox="1"/>
          <p:nvPr/>
        </p:nvSpPr>
        <p:spPr>
          <a:xfrm>
            <a:off x="1282983" y="317781"/>
            <a:ext cx="962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Requesting Signatures for, and Signing, a Thesis using DocuSign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A762254-B601-A424-B72A-19A09C2F5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3043" r="-62" b="7252"/>
          <a:stretch/>
        </p:blipFill>
        <p:spPr>
          <a:xfrm>
            <a:off x="2584704" y="1926491"/>
            <a:ext cx="7935852" cy="46907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0164-1123-8522-17F9-4BE25A5F5905}"/>
              </a:ext>
            </a:extLst>
          </p:cNvPr>
          <p:cNvCxnSpPr>
            <a:cxnSpLocks/>
          </p:cNvCxnSpPr>
          <p:nvPr/>
        </p:nvCxnSpPr>
        <p:spPr>
          <a:xfrm flipH="1">
            <a:off x="10692384" y="2316480"/>
            <a:ext cx="76809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6B9C29-8D4F-A89E-B1D0-C0995046CFB9}"/>
              </a:ext>
            </a:extLst>
          </p:cNvPr>
          <p:cNvSpPr txBox="1"/>
          <p:nvPr/>
        </p:nvSpPr>
        <p:spPr>
          <a:xfrm>
            <a:off x="1013588" y="1161794"/>
            <a:ext cx="3998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Visit: </a:t>
            </a:r>
            <a:r>
              <a:rPr lang="en-US" dirty="0">
                <a:hlinkClick r:id="rId3"/>
              </a:rPr>
              <a:t>https://www.docusign.com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“Login” on the top-right corner</a:t>
            </a:r>
          </a:p>
        </p:txBody>
      </p:sp>
    </p:spTree>
    <p:extLst>
      <p:ext uri="{BB962C8B-B14F-4D97-AF65-F5344CB8AC3E}">
        <p14:creationId xmlns:p14="http://schemas.microsoft.com/office/powerpoint/2010/main" val="323946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49A89BD4-B788-9505-9D0C-54B5191A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88" y="1844040"/>
            <a:ext cx="8247888" cy="4208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B9A42-9AD4-35C7-6BD0-955CF9CC667D}"/>
              </a:ext>
            </a:extLst>
          </p:cNvPr>
          <p:cNvSpPr txBox="1"/>
          <p:nvPr/>
        </p:nvSpPr>
        <p:spPr>
          <a:xfrm>
            <a:off x="963168" y="830238"/>
            <a:ext cx="5857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You’ll be taken to DocuSign and see the following screen.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“Continue”</a:t>
            </a:r>
          </a:p>
        </p:txBody>
      </p:sp>
    </p:spTree>
    <p:extLst>
      <p:ext uri="{BB962C8B-B14F-4D97-AF65-F5344CB8AC3E}">
        <p14:creationId xmlns:p14="http://schemas.microsoft.com/office/powerpoint/2010/main" val="215570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7305804B-7BF1-369B-988B-23F14FFF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04" y="2255243"/>
            <a:ext cx="7772400" cy="3968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22B1-C025-1240-3B78-2FEA044330D7}"/>
              </a:ext>
            </a:extLst>
          </p:cNvPr>
          <p:cNvSpPr txBox="1"/>
          <p:nvPr/>
        </p:nvSpPr>
        <p:spPr>
          <a:xfrm>
            <a:off x="902208" y="573024"/>
            <a:ext cx="728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you select “Continue” you’ll be able to review the entire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the ”Sign” button</a:t>
            </a:r>
          </a:p>
        </p:txBody>
      </p:sp>
    </p:spTree>
    <p:extLst>
      <p:ext uri="{BB962C8B-B14F-4D97-AF65-F5344CB8AC3E}">
        <p14:creationId xmlns:p14="http://schemas.microsoft.com/office/powerpoint/2010/main" val="25188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B5179F24-5F8E-D885-ABBB-FA94815B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15" y="1743456"/>
            <a:ext cx="8742991" cy="4438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01B68-A846-ECFC-3615-045B694D965C}"/>
              </a:ext>
            </a:extLst>
          </p:cNvPr>
          <p:cNvSpPr txBox="1"/>
          <p:nvPr/>
        </p:nvSpPr>
        <p:spPr>
          <a:xfrm>
            <a:off x="1024128" y="536448"/>
            <a:ext cx="9846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you’ve not used DocuSign before, you will be asked to create your signature before it gets applied.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you’ve used DocuSign before, after clicking the “Sign” button, your signature will be applied.</a:t>
            </a:r>
          </a:p>
        </p:txBody>
      </p:sp>
    </p:spTree>
    <p:extLst>
      <p:ext uri="{BB962C8B-B14F-4D97-AF65-F5344CB8AC3E}">
        <p14:creationId xmlns:p14="http://schemas.microsoft.com/office/powerpoint/2010/main" val="341859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BE862-34D2-D7BC-4ED7-F6738BCDA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8" t="6223" r="8588" b="7022"/>
          <a:stretch/>
        </p:blipFill>
        <p:spPr>
          <a:xfrm>
            <a:off x="5827776" y="454152"/>
            <a:ext cx="4425696" cy="5949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F0230-1D9E-EAD9-D8A7-B8C6780FB090}"/>
              </a:ext>
            </a:extLst>
          </p:cNvPr>
          <p:cNvSpPr txBox="1"/>
          <p:nvPr/>
        </p:nvSpPr>
        <p:spPr>
          <a:xfrm>
            <a:off x="1048513" y="975360"/>
            <a:ext cx="4108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originator of the process, you will receive the following email.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Others who you marked as “Receiving a copy” will also get this email.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“View Completed Document”.</a:t>
            </a:r>
          </a:p>
        </p:txBody>
      </p:sp>
    </p:spTree>
    <p:extLst>
      <p:ext uri="{BB962C8B-B14F-4D97-AF65-F5344CB8AC3E}">
        <p14:creationId xmlns:p14="http://schemas.microsoft.com/office/powerpoint/2010/main" val="16947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57C1FE1-230D-42BD-A56C-3FAE44AD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664" y="1433230"/>
            <a:ext cx="7772400" cy="3991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10D3E-2036-4FA5-DDA8-40D1CA93681A}"/>
              </a:ext>
            </a:extLst>
          </p:cNvPr>
          <p:cNvSpPr txBox="1"/>
          <p:nvPr/>
        </p:nvSpPr>
        <p:spPr>
          <a:xfrm>
            <a:off x="515980" y="665028"/>
            <a:ext cx="907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will be taken to this screen, where you can download it or print it, among other actions.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091AE5-8232-8A22-9149-A3DAB5B219E8}"/>
              </a:ext>
            </a:extLst>
          </p:cNvPr>
          <p:cNvCxnSpPr>
            <a:cxnSpLocks/>
          </p:cNvCxnSpPr>
          <p:nvPr/>
        </p:nvCxnSpPr>
        <p:spPr>
          <a:xfrm flipH="1">
            <a:off x="6815328" y="1000187"/>
            <a:ext cx="310896" cy="7620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57C337-73A0-A6E0-A702-B6DF1F91A4DD}"/>
              </a:ext>
            </a:extLst>
          </p:cNvPr>
          <p:cNvCxnSpPr>
            <a:cxnSpLocks/>
          </p:cNvCxnSpPr>
          <p:nvPr/>
        </p:nvCxnSpPr>
        <p:spPr>
          <a:xfrm>
            <a:off x="5974080" y="1000187"/>
            <a:ext cx="286512" cy="7620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0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BF93290-C390-B9C4-F1B8-02F83B2C2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0" t="10039" r="3999" b="11905"/>
          <a:stretch/>
        </p:blipFill>
        <p:spPr>
          <a:xfrm>
            <a:off x="1658112" y="1950720"/>
            <a:ext cx="8205098" cy="4437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1BE881-0754-22FD-D8D4-08357CE66BE8}"/>
              </a:ext>
            </a:extLst>
          </p:cNvPr>
          <p:cNvSpPr txBox="1"/>
          <p:nvPr/>
        </p:nvSpPr>
        <p:spPr>
          <a:xfrm>
            <a:off x="816865" y="463296"/>
            <a:ext cx="95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don’t already have an account, you can create one for free, using either your MIT or WHOI email address.</a:t>
            </a:r>
          </a:p>
        </p:txBody>
      </p:sp>
    </p:spTree>
    <p:extLst>
      <p:ext uri="{BB962C8B-B14F-4D97-AF65-F5344CB8AC3E}">
        <p14:creationId xmlns:p14="http://schemas.microsoft.com/office/powerpoint/2010/main" val="419266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E04C7A6-F922-FF7A-F52E-8DAEE2801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t="9028" r="4471" b="8651"/>
          <a:stretch/>
        </p:blipFill>
        <p:spPr>
          <a:xfrm>
            <a:off x="1377696" y="1220868"/>
            <a:ext cx="9119616" cy="4977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331637-0F51-3A71-E120-5DC0AB9222A9}"/>
              </a:ext>
            </a:extLst>
          </p:cNvPr>
          <p:cNvSpPr txBox="1"/>
          <p:nvPr/>
        </p:nvSpPr>
        <p:spPr>
          <a:xfrm>
            <a:off x="890016" y="304800"/>
            <a:ext cx="979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login, your dashboard will display recent activity, and any documents awaiting your signature.</a:t>
            </a:r>
          </a:p>
        </p:txBody>
      </p:sp>
    </p:spTree>
    <p:extLst>
      <p:ext uri="{BB962C8B-B14F-4D97-AF65-F5344CB8AC3E}">
        <p14:creationId xmlns:p14="http://schemas.microsoft.com/office/powerpoint/2010/main" val="256121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B2A6CC8-3287-3D54-F303-172FADFF1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" t="9537" r="4314" b="10149"/>
          <a:stretch/>
        </p:blipFill>
        <p:spPr>
          <a:xfrm>
            <a:off x="1584960" y="1828800"/>
            <a:ext cx="8655482" cy="4608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993A7-4BD2-ECAE-F2AD-40D6140104A3}"/>
              </a:ext>
            </a:extLst>
          </p:cNvPr>
          <p:cNvSpPr txBox="1"/>
          <p:nvPr/>
        </p:nvSpPr>
        <p:spPr>
          <a:xfrm>
            <a:off x="1414273" y="536448"/>
            <a:ext cx="1010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you’re a student uploading your thesis for signature, or an advisor taking these steps on behalf of your student, you’ll select “Send an Envelope”.</a:t>
            </a:r>
          </a:p>
        </p:txBody>
      </p:sp>
    </p:spTree>
    <p:extLst>
      <p:ext uri="{BB962C8B-B14F-4D97-AF65-F5344CB8AC3E}">
        <p14:creationId xmlns:p14="http://schemas.microsoft.com/office/powerpoint/2010/main" val="2135046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DAD9676-E83E-ADF1-D95C-5423A9C5A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" t="9035" r="4942" b="37506"/>
          <a:stretch/>
        </p:blipFill>
        <p:spPr>
          <a:xfrm>
            <a:off x="731520" y="832104"/>
            <a:ext cx="6564576" cy="2350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AD475-A19D-66B3-F7A4-E3E969B1F192}"/>
              </a:ext>
            </a:extLst>
          </p:cNvPr>
          <p:cNvSpPr txBox="1"/>
          <p:nvPr/>
        </p:nvSpPr>
        <p:spPr>
          <a:xfrm>
            <a:off x="731520" y="377952"/>
            <a:ext cx="491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Upload the document you want to have signed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772B5C7-3581-3B3B-3AD8-5592BD20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9537" r="4333" b="30587"/>
          <a:stretch/>
        </p:blipFill>
        <p:spPr>
          <a:xfrm>
            <a:off x="4674094" y="3266932"/>
            <a:ext cx="7456946" cy="2965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82A240-EE9B-EAF3-6BB8-4DF59350D180}"/>
              </a:ext>
            </a:extLst>
          </p:cNvPr>
          <p:cNvSpPr txBox="1"/>
          <p:nvPr/>
        </p:nvSpPr>
        <p:spPr>
          <a:xfrm>
            <a:off x="451104" y="3791712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recipients (all those who need to sign the document)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anyone needs to receive a copy of the document, you can add them as a recipient and then select that as their ”action” option from the drop-down menu pictured here.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Individuals who should receive a copy of the completed form include WHOI APO and the MIT JP Office</a:t>
            </a:r>
          </a:p>
        </p:txBody>
      </p:sp>
    </p:spTree>
    <p:extLst>
      <p:ext uri="{BB962C8B-B14F-4D97-AF65-F5344CB8AC3E}">
        <p14:creationId xmlns:p14="http://schemas.microsoft.com/office/powerpoint/2010/main" val="186447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D5B8B51-11C7-2F05-F637-424A73DFA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" t="8784" r="4157" b="55577"/>
          <a:stretch/>
        </p:blipFill>
        <p:spPr>
          <a:xfrm>
            <a:off x="707135" y="807327"/>
            <a:ext cx="7376160" cy="1731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86F92-19F1-0A66-8560-AFCC2CE9E9CF}"/>
              </a:ext>
            </a:extLst>
          </p:cNvPr>
          <p:cNvSpPr txBox="1"/>
          <p:nvPr/>
        </p:nvSpPr>
        <p:spPr>
          <a:xfrm>
            <a:off x="694944" y="297918"/>
            <a:ext cx="604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your First and Last Name into the ”Sender Name” box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435AE8D-C8AD-E92A-95AF-889C7BD89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2" t="28863" r="5568" b="23702"/>
          <a:stretch/>
        </p:blipFill>
        <p:spPr>
          <a:xfrm>
            <a:off x="4251789" y="2812780"/>
            <a:ext cx="7663011" cy="258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9F851-3F20-D500-CCDC-BE81C09B9479}"/>
              </a:ext>
            </a:extLst>
          </p:cNvPr>
          <p:cNvSpPr txBox="1"/>
          <p:nvPr/>
        </p:nvSpPr>
        <p:spPr>
          <a:xfrm>
            <a:off x="694944" y="2812780"/>
            <a:ext cx="3364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 subject line and brief message describing the action(s) the recipient(s) need to take.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customize the message for each recipient, which may be helpful if a recipient is only being copied and has no action to take.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04E21-5ACD-562D-E36A-1F21EDF47FD9}"/>
              </a:ext>
            </a:extLst>
          </p:cNvPr>
          <p:cNvSpPr txBox="1"/>
          <p:nvPr/>
        </p:nvSpPr>
        <p:spPr>
          <a:xfrm>
            <a:off x="6743779" y="5828407"/>
            <a:ext cx="526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finished with these steps, select the “Next” button in red on the bottom right of your screen.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4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54C31B9-5E47-9D9D-D764-7578ACEE9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" t="9287" r="3843" b="12408"/>
          <a:stretch/>
        </p:blipFill>
        <p:spPr>
          <a:xfrm>
            <a:off x="2218943" y="1194816"/>
            <a:ext cx="9282801" cy="4779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5A2D8-40C7-8E6C-7D12-E485CFBB03F5}"/>
              </a:ext>
            </a:extLst>
          </p:cNvPr>
          <p:cNvSpPr txBox="1"/>
          <p:nvPr/>
        </p:nvSpPr>
        <p:spPr>
          <a:xfrm>
            <a:off x="365760" y="237589"/>
            <a:ext cx="1059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will see a preview of your document, along with the “fields” (Actions) you’re able to add to the document for your recipients.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“Signature” in the upper left; drag and drop it to the location where you want your recipient(s) to sign.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38FEBE-7FF2-3D93-A2BE-B655143270AD}"/>
              </a:ext>
            </a:extLst>
          </p:cNvPr>
          <p:cNvCxnSpPr>
            <a:cxnSpLocks/>
          </p:cNvCxnSpPr>
          <p:nvPr/>
        </p:nvCxnSpPr>
        <p:spPr>
          <a:xfrm>
            <a:off x="1280160" y="2572512"/>
            <a:ext cx="780288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81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9EB73B3-AF2D-74AB-39E8-E6DEEE032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t="9035" r="3999" b="7137"/>
          <a:stretch/>
        </p:blipFill>
        <p:spPr>
          <a:xfrm>
            <a:off x="1576199" y="1267968"/>
            <a:ext cx="9039601" cy="499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88038-5C22-06F9-DB9F-D60F05A999E6}"/>
              </a:ext>
            </a:extLst>
          </p:cNvPr>
          <p:cNvSpPr txBox="1"/>
          <p:nvPr/>
        </p:nvSpPr>
        <p:spPr>
          <a:xfrm>
            <a:off x="950976" y="487680"/>
            <a:ext cx="744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you’ve added your signature fields, select “Send” in the bottom right.</a:t>
            </a:r>
          </a:p>
        </p:txBody>
      </p:sp>
    </p:spTree>
    <p:extLst>
      <p:ext uri="{BB962C8B-B14F-4D97-AF65-F5344CB8AC3E}">
        <p14:creationId xmlns:p14="http://schemas.microsoft.com/office/powerpoint/2010/main" val="392865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email&#10;&#10;Description automatically generated">
            <a:extLst>
              <a:ext uri="{FF2B5EF4-FFF2-40B4-BE49-F238E27FC236}">
                <a16:creationId xmlns:a16="http://schemas.microsoft.com/office/drawing/2014/main" id="{1EE85D5E-00C8-97CA-694C-8A63D707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05" y="36576"/>
            <a:ext cx="3746564" cy="5090160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6A69998-3535-EA3D-01A4-FE0EA0D53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45"/>
          <a:stretch/>
        </p:blipFill>
        <p:spPr>
          <a:xfrm>
            <a:off x="6486005" y="5017008"/>
            <a:ext cx="3746564" cy="1577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2D3CC-8316-B991-4A9C-CEE6031C2CA3}"/>
              </a:ext>
            </a:extLst>
          </p:cNvPr>
          <p:cNvSpPr txBox="1"/>
          <p:nvPr/>
        </p:nvSpPr>
        <p:spPr>
          <a:xfrm>
            <a:off x="963169" y="938784"/>
            <a:ext cx="3746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recipients will get an email that looks like the image on the right, complete with links to review and sign the document, as well as your customized message.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Recipients who need to sign: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 “Review Document”</a:t>
            </a:r>
          </a:p>
        </p:txBody>
      </p:sp>
    </p:spTree>
    <p:extLst>
      <p:ext uri="{BB962C8B-B14F-4D97-AF65-F5344CB8AC3E}">
        <p14:creationId xmlns:p14="http://schemas.microsoft.com/office/powerpoint/2010/main" val="403008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502</Words>
  <Application>Microsoft Macintosh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Nesti</dc:creator>
  <cp:lastModifiedBy>Patricia Nesti</cp:lastModifiedBy>
  <cp:revision>8</cp:revision>
  <dcterms:created xsi:type="dcterms:W3CDTF">2023-12-21T15:26:16Z</dcterms:created>
  <dcterms:modified xsi:type="dcterms:W3CDTF">2023-12-21T17:00:54Z</dcterms:modified>
</cp:coreProperties>
</file>