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98" r:id="rId2"/>
    <p:sldId id="393" r:id="rId3"/>
    <p:sldId id="340" r:id="rId4"/>
    <p:sldId id="394" r:id="rId5"/>
    <p:sldId id="397" r:id="rId6"/>
    <p:sldId id="39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67B619-BFE8-43F7-893E-AEC0F3CCEC60}" v="8" dt="2026-06-29T17:46:07.1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1" d="100"/>
          <a:sy n="101" d="100"/>
        </p:scale>
        <p:origin x="186" y="10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 Tarrant" userId="22b3a519-0a1c-4595-a7fa-ac204f4eadff" providerId="ADAL" clId="{C4DD53AD-E57B-4151-9578-502573D4BC4E}"/>
    <pc:docChg chg="custSel addSld delSld modSld sldOrd">
      <pc:chgData name="Ann Tarrant" userId="22b3a519-0a1c-4595-a7fa-ac204f4eadff" providerId="ADAL" clId="{C4DD53AD-E57B-4151-9578-502573D4BC4E}" dt="2026-06-29T17:46:07.180" v="1522"/>
      <pc:docMkLst>
        <pc:docMk/>
      </pc:docMkLst>
      <pc:sldChg chg="addSp delSp modSp mod">
        <pc:chgData name="Ann Tarrant" userId="22b3a519-0a1c-4595-a7fa-ac204f4eadff" providerId="ADAL" clId="{C4DD53AD-E57B-4151-9578-502573D4BC4E}" dt="2026-06-29T17:46:02.611" v="1519"/>
        <pc:sldMkLst>
          <pc:docMk/>
          <pc:sldMk cId="3202980043" sldId="340"/>
        </pc:sldMkLst>
        <pc:spChg chg="del">
          <ac:chgData name="Ann Tarrant" userId="22b3a519-0a1c-4595-a7fa-ac204f4eadff" providerId="ADAL" clId="{C4DD53AD-E57B-4151-9578-502573D4BC4E}" dt="2026-06-29T17:35:41.305" v="2" actId="478"/>
          <ac:spMkLst>
            <pc:docMk/>
            <pc:sldMk cId="3202980043" sldId="340"/>
            <ac:spMk id="2" creationId="{03E2AB79-A317-3480-2C05-EF49B7F8B9AB}"/>
          </ac:spMkLst>
        </pc:spChg>
        <pc:spChg chg="add mod">
          <ac:chgData name="Ann Tarrant" userId="22b3a519-0a1c-4595-a7fa-ac204f4eadff" providerId="ADAL" clId="{C4DD53AD-E57B-4151-9578-502573D4BC4E}" dt="2026-06-29T17:46:02.611" v="1519"/>
          <ac:spMkLst>
            <pc:docMk/>
            <pc:sldMk cId="3202980043" sldId="340"/>
            <ac:spMk id="2" creationId="{242D3D0D-12C8-0344-11D6-8421D1FBE598}"/>
          </ac:spMkLst>
        </pc:spChg>
        <pc:spChg chg="mod">
          <ac:chgData name="Ann Tarrant" userId="22b3a519-0a1c-4595-a7fa-ac204f4eadff" providerId="ADAL" clId="{C4DD53AD-E57B-4151-9578-502573D4BC4E}" dt="2026-06-29T17:43:39.676" v="1386" actId="20577"/>
          <ac:spMkLst>
            <pc:docMk/>
            <pc:sldMk cId="3202980043" sldId="340"/>
            <ac:spMk id="10" creationId="{2DC3D0A9-CBB2-1BCD-57D8-DECC03472D16}"/>
          </ac:spMkLst>
        </pc:spChg>
        <pc:spChg chg="mod">
          <ac:chgData name="Ann Tarrant" userId="22b3a519-0a1c-4595-a7fa-ac204f4eadff" providerId="ADAL" clId="{C4DD53AD-E57B-4151-9578-502573D4BC4E}" dt="2026-06-29T17:36:07.008" v="16" actId="27636"/>
          <ac:spMkLst>
            <pc:docMk/>
            <pc:sldMk cId="3202980043" sldId="340"/>
            <ac:spMk id="12290" creationId="{00000000-0000-0000-0000-000000000000}"/>
          </ac:spMkLst>
        </pc:spChg>
        <pc:picChg chg="del">
          <ac:chgData name="Ann Tarrant" userId="22b3a519-0a1c-4595-a7fa-ac204f4eadff" providerId="ADAL" clId="{C4DD53AD-E57B-4151-9578-502573D4BC4E}" dt="2026-06-29T17:35:42.222" v="3" actId="478"/>
          <ac:picMkLst>
            <pc:docMk/>
            <pc:sldMk cId="3202980043" sldId="340"/>
            <ac:picMk id="4" creationId="{856DABD0-2F1F-B161-9842-81876BD40081}"/>
          </ac:picMkLst>
        </pc:picChg>
      </pc:sldChg>
      <pc:sldChg chg="addSp delSp modSp mod">
        <pc:chgData name="Ann Tarrant" userId="22b3a519-0a1c-4595-a7fa-ac204f4eadff" providerId="ADAL" clId="{C4DD53AD-E57B-4151-9578-502573D4BC4E}" dt="2026-06-29T17:45:58.867" v="1518" actId="1035"/>
        <pc:sldMkLst>
          <pc:docMk/>
          <pc:sldMk cId="1893614843" sldId="393"/>
        </pc:sldMkLst>
        <pc:spChg chg="del">
          <ac:chgData name="Ann Tarrant" userId="22b3a519-0a1c-4595-a7fa-ac204f4eadff" providerId="ADAL" clId="{C4DD53AD-E57B-4151-9578-502573D4BC4E}" dt="2026-06-29T17:35:39.372" v="1" actId="478"/>
          <ac:spMkLst>
            <pc:docMk/>
            <pc:sldMk cId="1893614843" sldId="393"/>
            <ac:spMk id="2" creationId="{125CF6DD-7CEB-4382-D26C-79EAA3D25BDE}"/>
          </ac:spMkLst>
        </pc:spChg>
        <pc:spChg chg="add mod">
          <ac:chgData name="Ann Tarrant" userId="22b3a519-0a1c-4595-a7fa-ac204f4eadff" providerId="ADAL" clId="{C4DD53AD-E57B-4151-9578-502573D4BC4E}" dt="2026-06-29T17:45:49.022" v="1497"/>
          <ac:spMkLst>
            <pc:docMk/>
            <pc:sldMk cId="1893614843" sldId="393"/>
            <ac:spMk id="2" creationId="{97DCCF5C-CE15-F018-DB55-595CCF4AEF77}"/>
          </ac:spMkLst>
        </pc:spChg>
        <pc:spChg chg="mod">
          <ac:chgData name="Ann Tarrant" userId="22b3a519-0a1c-4595-a7fa-ac204f4eadff" providerId="ADAL" clId="{C4DD53AD-E57B-4151-9578-502573D4BC4E}" dt="2026-06-29T17:45:58.867" v="1518" actId="1035"/>
          <ac:spMkLst>
            <pc:docMk/>
            <pc:sldMk cId="1893614843" sldId="393"/>
            <ac:spMk id="3" creationId="{F51A3915-6F4E-8E6D-30FB-1321AFB59ECE}"/>
          </ac:spMkLst>
        </pc:spChg>
        <pc:spChg chg="mod">
          <ac:chgData name="Ann Tarrant" userId="22b3a519-0a1c-4595-a7fa-ac204f4eadff" providerId="ADAL" clId="{C4DD53AD-E57B-4151-9578-502573D4BC4E}" dt="2026-06-29T17:45:58.867" v="1518" actId="1035"/>
          <ac:spMkLst>
            <pc:docMk/>
            <pc:sldMk cId="1893614843" sldId="393"/>
            <ac:spMk id="12290" creationId="{92C02DBA-056B-CF24-1959-FB4647CC8581}"/>
          </ac:spMkLst>
        </pc:spChg>
        <pc:graphicFrameChg chg="mod">
          <ac:chgData name="Ann Tarrant" userId="22b3a519-0a1c-4595-a7fa-ac204f4eadff" providerId="ADAL" clId="{C4DD53AD-E57B-4151-9578-502573D4BC4E}" dt="2026-06-29T17:45:58.867" v="1518" actId="1035"/>
          <ac:graphicFrameMkLst>
            <pc:docMk/>
            <pc:sldMk cId="1893614843" sldId="393"/>
            <ac:graphicFrameMk id="5" creationId="{97FAB25F-03C7-7111-1BAB-AEB587663E33}"/>
          </ac:graphicFrameMkLst>
        </pc:graphicFrameChg>
        <pc:picChg chg="del">
          <ac:chgData name="Ann Tarrant" userId="22b3a519-0a1c-4595-a7fa-ac204f4eadff" providerId="ADAL" clId="{C4DD53AD-E57B-4151-9578-502573D4BC4E}" dt="2026-06-29T17:35:38.006" v="0" actId="478"/>
          <ac:picMkLst>
            <pc:docMk/>
            <pc:sldMk cId="1893614843" sldId="393"/>
            <ac:picMk id="4" creationId="{292283B2-310F-30C0-BE92-E00FE85E9C21}"/>
          </ac:picMkLst>
        </pc:picChg>
      </pc:sldChg>
      <pc:sldChg chg="addSp delSp modSp mod">
        <pc:chgData name="Ann Tarrant" userId="22b3a519-0a1c-4595-a7fa-ac204f4eadff" providerId="ADAL" clId="{C4DD53AD-E57B-4151-9578-502573D4BC4E}" dt="2026-06-29T17:46:04.315" v="1520"/>
        <pc:sldMkLst>
          <pc:docMk/>
          <pc:sldMk cId="2866524131" sldId="394"/>
        </pc:sldMkLst>
        <pc:spChg chg="add mod">
          <ac:chgData name="Ann Tarrant" userId="22b3a519-0a1c-4595-a7fa-ac204f4eadff" providerId="ADAL" clId="{C4DD53AD-E57B-4151-9578-502573D4BC4E}" dt="2026-06-29T17:46:04.315" v="1520"/>
          <ac:spMkLst>
            <pc:docMk/>
            <pc:sldMk cId="2866524131" sldId="394"/>
            <ac:spMk id="4" creationId="{604ABEE2-0CBC-33BC-0860-0144D289EB69}"/>
          </ac:spMkLst>
        </pc:spChg>
        <pc:spChg chg="mod">
          <ac:chgData name="Ann Tarrant" userId="22b3a519-0a1c-4595-a7fa-ac204f4eadff" providerId="ADAL" clId="{C4DD53AD-E57B-4151-9578-502573D4BC4E}" dt="2026-06-29T17:36:07.017" v="18" actId="27636"/>
          <ac:spMkLst>
            <pc:docMk/>
            <pc:sldMk cId="2866524131" sldId="394"/>
            <ac:spMk id="12290" creationId="{4B858C33-4858-DFCD-1198-58ECCC1D7167}"/>
          </ac:spMkLst>
        </pc:spChg>
        <pc:picChg chg="del">
          <ac:chgData name="Ann Tarrant" userId="22b3a519-0a1c-4595-a7fa-ac204f4eadff" providerId="ADAL" clId="{C4DD53AD-E57B-4151-9578-502573D4BC4E}" dt="2026-06-29T17:35:51.522" v="8" actId="478"/>
          <ac:picMkLst>
            <pc:docMk/>
            <pc:sldMk cId="2866524131" sldId="394"/>
            <ac:picMk id="4" creationId="{5A8FAB10-D011-859E-168D-9E649BC67DD0}"/>
          </ac:picMkLst>
        </pc:picChg>
      </pc:sldChg>
      <pc:sldChg chg="delSp modSp del mod">
        <pc:chgData name="Ann Tarrant" userId="22b3a519-0a1c-4595-a7fa-ac204f4eadff" providerId="ADAL" clId="{C4DD53AD-E57B-4151-9578-502573D4BC4E}" dt="2026-06-29T17:43:53.128" v="1387" actId="47"/>
        <pc:sldMkLst>
          <pc:docMk/>
          <pc:sldMk cId="2521423314" sldId="395"/>
        </pc:sldMkLst>
        <pc:spChg chg="mod">
          <ac:chgData name="Ann Tarrant" userId="22b3a519-0a1c-4595-a7fa-ac204f4eadff" providerId="ADAL" clId="{C4DD53AD-E57B-4151-9578-502573D4BC4E}" dt="2026-06-29T17:36:07.014" v="17" actId="27636"/>
          <ac:spMkLst>
            <pc:docMk/>
            <pc:sldMk cId="2521423314" sldId="395"/>
            <ac:spMk id="12290" creationId="{F222780C-1B33-D9A6-B2C9-272FFCDB24C8}"/>
          </ac:spMkLst>
        </pc:spChg>
        <pc:picChg chg="del">
          <ac:chgData name="Ann Tarrant" userId="22b3a519-0a1c-4595-a7fa-ac204f4eadff" providerId="ADAL" clId="{C4DD53AD-E57B-4151-9578-502573D4BC4E}" dt="2026-06-29T17:35:43.688" v="4" actId="478"/>
          <ac:picMkLst>
            <pc:docMk/>
            <pc:sldMk cId="2521423314" sldId="395"/>
            <ac:picMk id="4" creationId="{FDCC0F1E-9D6D-B4F9-5C06-98C302F07792}"/>
          </ac:picMkLst>
        </pc:picChg>
      </pc:sldChg>
      <pc:sldChg chg="addSp delSp modSp mod">
        <pc:chgData name="Ann Tarrant" userId="22b3a519-0a1c-4595-a7fa-ac204f4eadff" providerId="ADAL" clId="{C4DD53AD-E57B-4151-9578-502573D4BC4E}" dt="2026-06-29T17:46:07.180" v="1522"/>
        <pc:sldMkLst>
          <pc:docMk/>
          <pc:sldMk cId="2022984341" sldId="396"/>
        </pc:sldMkLst>
        <pc:spChg chg="del">
          <ac:chgData name="Ann Tarrant" userId="22b3a519-0a1c-4595-a7fa-ac204f4eadff" providerId="ADAL" clId="{C4DD53AD-E57B-4151-9578-502573D4BC4E}" dt="2026-06-29T17:35:48.400" v="7" actId="478"/>
          <ac:spMkLst>
            <pc:docMk/>
            <pc:sldMk cId="2022984341" sldId="396"/>
            <ac:spMk id="2" creationId="{69E71B1B-A685-5150-9E23-F746945B60CC}"/>
          </ac:spMkLst>
        </pc:spChg>
        <pc:spChg chg="add mod">
          <ac:chgData name="Ann Tarrant" userId="22b3a519-0a1c-4595-a7fa-ac204f4eadff" providerId="ADAL" clId="{C4DD53AD-E57B-4151-9578-502573D4BC4E}" dt="2026-06-29T17:46:07.180" v="1522"/>
          <ac:spMkLst>
            <pc:docMk/>
            <pc:sldMk cId="2022984341" sldId="396"/>
            <ac:spMk id="2" creationId="{CA00299F-3364-AD37-E2DE-71F91C92BCA4}"/>
          </ac:spMkLst>
        </pc:spChg>
        <pc:spChg chg="mod">
          <ac:chgData name="Ann Tarrant" userId="22b3a519-0a1c-4595-a7fa-ac204f4eadff" providerId="ADAL" clId="{C4DD53AD-E57B-4151-9578-502573D4BC4E}" dt="2026-06-29T17:36:07.021" v="20" actId="27636"/>
          <ac:spMkLst>
            <pc:docMk/>
            <pc:sldMk cId="2022984341" sldId="396"/>
            <ac:spMk id="12290" creationId="{42FE77B7-7C4B-DE5D-886A-9FDB935E0DDE}"/>
          </ac:spMkLst>
        </pc:spChg>
        <pc:picChg chg="del">
          <ac:chgData name="Ann Tarrant" userId="22b3a519-0a1c-4595-a7fa-ac204f4eadff" providerId="ADAL" clId="{C4DD53AD-E57B-4151-9578-502573D4BC4E}" dt="2026-06-29T17:35:46.633" v="6" actId="478"/>
          <ac:picMkLst>
            <pc:docMk/>
            <pc:sldMk cId="2022984341" sldId="396"/>
            <ac:picMk id="4" creationId="{912ECD72-5BB5-11EB-E110-F97D3C312E23}"/>
          </ac:picMkLst>
        </pc:picChg>
      </pc:sldChg>
      <pc:sldChg chg="addSp delSp modSp mod">
        <pc:chgData name="Ann Tarrant" userId="22b3a519-0a1c-4595-a7fa-ac204f4eadff" providerId="ADAL" clId="{C4DD53AD-E57B-4151-9578-502573D4BC4E}" dt="2026-06-29T17:46:05.154" v="1521"/>
        <pc:sldMkLst>
          <pc:docMk/>
          <pc:sldMk cId="2939737222" sldId="397"/>
        </pc:sldMkLst>
        <pc:spChg chg="add mod">
          <ac:chgData name="Ann Tarrant" userId="22b3a519-0a1c-4595-a7fa-ac204f4eadff" providerId="ADAL" clId="{C4DD53AD-E57B-4151-9578-502573D4BC4E}" dt="2026-06-29T17:46:05.154" v="1521"/>
          <ac:spMkLst>
            <pc:docMk/>
            <pc:sldMk cId="2939737222" sldId="397"/>
            <ac:spMk id="4" creationId="{E393E9E5-DCB5-ED1E-A874-19AEC75BF16F}"/>
          </ac:spMkLst>
        </pc:spChg>
        <pc:spChg chg="mod">
          <ac:chgData name="Ann Tarrant" userId="22b3a519-0a1c-4595-a7fa-ac204f4eadff" providerId="ADAL" clId="{C4DD53AD-E57B-4151-9578-502573D4BC4E}" dt="2026-06-29T17:36:07.019" v="19" actId="27636"/>
          <ac:spMkLst>
            <pc:docMk/>
            <pc:sldMk cId="2939737222" sldId="397"/>
            <ac:spMk id="12290" creationId="{B68D363E-78D1-100E-1965-776D42897912}"/>
          </ac:spMkLst>
        </pc:spChg>
        <pc:picChg chg="del">
          <ac:chgData name="Ann Tarrant" userId="22b3a519-0a1c-4595-a7fa-ac204f4eadff" providerId="ADAL" clId="{C4DD53AD-E57B-4151-9578-502573D4BC4E}" dt="2026-06-29T17:35:45.333" v="5" actId="478"/>
          <ac:picMkLst>
            <pc:docMk/>
            <pc:sldMk cId="2939737222" sldId="397"/>
            <ac:picMk id="4" creationId="{2127466A-F3B5-4671-C717-3E7063739D9A}"/>
          </ac:picMkLst>
        </pc:picChg>
      </pc:sldChg>
      <pc:sldChg chg="addSp delSp modSp new mod ord">
        <pc:chgData name="Ann Tarrant" userId="22b3a519-0a1c-4595-a7fa-ac204f4eadff" providerId="ADAL" clId="{C4DD53AD-E57B-4151-9578-502573D4BC4E}" dt="2026-06-29T17:45:45.852" v="1496" actId="1035"/>
        <pc:sldMkLst>
          <pc:docMk/>
          <pc:sldMk cId="215081427" sldId="398"/>
        </pc:sldMkLst>
        <pc:spChg chg="add del mod">
          <ac:chgData name="Ann Tarrant" userId="22b3a519-0a1c-4595-a7fa-ac204f4eadff" providerId="ADAL" clId="{C4DD53AD-E57B-4151-9578-502573D4BC4E}" dt="2026-06-29T17:45:02.031" v="1455" actId="478"/>
          <ac:spMkLst>
            <pc:docMk/>
            <pc:sldMk cId="215081427" sldId="398"/>
            <ac:spMk id="2" creationId="{0855FD14-3C0D-239E-FED9-262BF8DC2C13}"/>
          </ac:spMkLst>
        </pc:spChg>
        <pc:spChg chg="del">
          <ac:chgData name="Ann Tarrant" userId="22b3a519-0a1c-4595-a7fa-ac204f4eadff" providerId="ADAL" clId="{C4DD53AD-E57B-4151-9578-502573D4BC4E}" dt="2026-06-29T17:36:02.746" v="12" actId="478"/>
          <ac:spMkLst>
            <pc:docMk/>
            <pc:sldMk cId="215081427" sldId="398"/>
            <ac:spMk id="2" creationId="{A1262768-065D-2625-9260-174C2BF74BC0}"/>
          </ac:spMkLst>
        </pc:spChg>
        <pc:spChg chg="add mod">
          <ac:chgData name="Ann Tarrant" userId="22b3a519-0a1c-4595-a7fa-ac204f4eadff" providerId="ADAL" clId="{C4DD53AD-E57B-4151-9578-502573D4BC4E}" dt="2026-06-29T17:45:45.852" v="1496" actId="1035"/>
          <ac:spMkLst>
            <pc:docMk/>
            <pc:sldMk cId="215081427" sldId="398"/>
            <ac:spMk id="3" creationId="{20F5C56B-6694-BF4B-CD3F-9831CAABCCBF}"/>
          </ac:spMkLst>
        </pc:spChg>
        <pc:spChg chg="del">
          <ac:chgData name="Ann Tarrant" userId="22b3a519-0a1c-4595-a7fa-ac204f4eadff" providerId="ADAL" clId="{C4DD53AD-E57B-4151-9578-502573D4BC4E}" dt="2026-06-29T17:36:03.799" v="13" actId="478"/>
          <ac:spMkLst>
            <pc:docMk/>
            <pc:sldMk cId="215081427" sldId="398"/>
            <ac:spMk id="3" creationId="{B1506A3C-35DB-F00E-9FC6-463D916B85D2}"/>
          </ac:spMkLst>
        </pc:spChg>
        <pc:spChg chg="add mod">
          <ac:chgData name="Ann Tarrant" userId="22b3a519-0a1c-4595-a7fa-ac204f4eadff" providerId="ADAL" clId="{C4DD53AD-E57B-4151-9578-502573D4BC4E}" dt="2026-06-29T17:44:20.386" v="1453" actId="20577"/>
          <ac:spMkLst>
            <pc:docMk/>
            <pc:sldMk cId="215081427" sldId="398"/>
            <ac:spMk id="4" creationId="{72204A49-C0FA-892F-B968-17C6C3E7594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9172B7-6C58-4646-806F-977E5FC88C9B}"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30BC03-9C35-4DFB-8DFF-3D9C57C25795}" type="slidenum">
              <a:rPr lang="en-US" smtClean="0"/>
              <a:t>‹#›</a:t>
            </a:fld>
            <a:endParaRPr lang="en-US"/>
          </a:p>
        </p:txBody>
      </p:sp>
    </p:spTree>
    <p:extLst>
      <p:ext uri="{BB962C8B-B14F-4D97-AF65-F5344CB8AC3E}">
        <p14:creationId xmlns:p14="http://schemas.microsoft.com/office/powerpoint/2010/main" val="3421382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F3455-8E73-5ABF-4FDE-FB6682B4A5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13837C-4074-5F30-2355-93CF5494A8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1A06FB-A056-43F5-4EB2-F7053693598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EE7B2C6-71F8-1D27-AA47-C19E8C8BA804}"/>
              </a:ext>
            </a:extLst>
          </p:cNvPr>
          <p:cNvSpPr>
            <a:spLocks noGrp="1"/>
          </p:cNvSpPr>
          <p:nvPr>
            <p:ph type="sldNum" sz="quarter" idx="5"/>
          </p:nvPr>
        </p:nvSpPr>
        <p:spPr/>
        <p:txBody>
          <a:bodyPr/>
          <a:lstStyle/>
          <a:p>
            <a:fld id="{EA33FBDD-1CBA-4EF2-8A9B-8854C2ED7142}" type="slidenum">
              <a:rPr lang="en-US" smtClean="0"/>
              <a:pPr/>
              <a:t>2</a:t>
            </a:fld>
            <a:endParaRPr lang="en-US"/>
          </a:p>
        </p:txBody>
      </p:sp>
    </p:spTree>
    <p:extLst>
      <p:ext uri="{BB962C8B-B14F-4D97-AF65-F5344CB8AC3E}">
        <p14:creationId xmlns:p14="http://schemas.microsoft.com/office/powerpoint/2010/main" val="4068795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33FBDD-1CBA-4EF2-8A9B-8854C2ED7142}" type="slidenum">
              <a:rPr lang="en-US" smtClean="0"/>
              <a:pPr/>
              <a:t>3</a:t>
            </a:fld>
            <a:endParaRPr lang="en-US"/>
          </a:p>
        </p:txBody>
      </p:sp>
    </p:spTree>
    <p:extLst>
      <p:ext uri="{BB962C8B-B14F-4D97-AF65-F5344CB8AC3E}">
        <p14:creationId xmlns:p14="http://schemas.microsoft.com/office/powerpoint/2010/main" val="2567420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0C209-74A5-EE41-230E-BD1B98990A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D1CDF-3F90-3EA9-E298-3A2ECD7DA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990DB6-E0E9-83DF-2130-0E521E8256C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3D5C748-9922-23EC-E91F-B15C70C60570}"/>
              </a:ext>
            </a:extLst>
          </p:cNvPr>
          <p:cNvSpPr>
            <a:spLocks noGrp="1"/>
          </p:cNvSpPr>
          <p:nvPr>
            <p:ph type="sldNum" sz="quarter" idx="5"/>
          </p:nvPr>
        </p:nvSpPr>
        <p:spPr/>
        <p:txBody>
          <a:bodyPr/>
          <a:lstStyle/>
          <a:p>
            <a:fld id="{EA33FBDD-1CBA-4EF2-8A9B-8854C2ED7142}" type="slidenum">
              <a:rPr lang="en-US" smtClean="0"/>
              <a:pPr/>
              <a:t>4</a:t>
            </a:fld>
            <a:endParaRPr lang="en-US"/>
          </a:p>
        </p:txBody>
      </p:sp>
    </p:spTree>
    <p:extLst>
      <p:ext uri="{BB962C8B-B14F-4D97-AF65-F5344CB8AC3E}">
        <p14:creationId xmlns:p14="http://schemas.microsoft.com/office/powerpoint/2010/main" val="767675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C1417-9CB8-7F6C-482D-F620088F58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53AE6-5DD8-EEF2-3F8B-92A9C4CD94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4CB935-4CC0-9281-9EC0-8EB168617CD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D3994E6-29E9-927C-9E0D-E00A563F9705}"/>
              </a:ext>
            </a:extLst>
          </p:cNvPr>
          <p:cNvSpPr>
            <a:spLocks noGrp="1"/>
          </p:cNvSpPr>
          <p:nvPr>
            <p:ph type="sldNum" sz="quarter" idx="5"/>
          </p:nvPr>
        </p:nvSpPr>
        <p:spPr/>
        <p:txBody>
          <a:bodyPr/>
          <a:lstStyle/>
          <a:p>
            <a:fld id="{EA33FBDD-1CBA-4EF2-8A9B-8854C2ED7142}" type="slidenum">
              <a:rPr lang="en-US" smtClean="0"/>
              <a:pPr/>
              <a:t>5</a:t>
            </a:fld>
            <a:endParaRPr lang="en-US"/>
          </a:p>
        </p:txBody>
      </p:sp>
    </p:spTree>
    <p:extLst>
      <p:ext uri="{BB962C8B-B14F-4D97-AF65-F5344CB8AC3E}">
        <p14:creationId xmlns:p14="http://schemas.microsoft.com/office/powerpoint/2010/main" val="2134158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21E92-E4E9-D671-F046-1C2E70732A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BE55F7-DD02-7565-6D49-937F1DBF4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C556A7-4221-7B76-3470-1B81FA7533E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E18223A-CB4D-A868-8E84-511972D97D6F}"/>
              </a:ext>
            </a:extLst>
          </p:cNvPr>
          <p:cNvSpPr>
            <a:spLocks noGrp="1"/>
          </p:cNvSpPr>
          <p:nvPr>
            <p:ph type="sldNum" sz="quarter" idx="5"/>
          </p:nvPr>
        </p:nvSpPr>
        <p:spPr/>
        <p:txBody>
          <a:bodyPr/>
          <a:lstStyle/>
          <a:p>
            <a:fld id="{EA33FBDD-1CBA-4EF2-8A9B-8854C2ED7142}" type="slidenum">
              <a:rPr lang="en-US" smtClean="0"/>
              <a:pPr/>
              <a:t>6</a:t>
            </a:fld>
            <a:endParaRPr lang="en-US"/>
          </a:p>
        </p:txBody>
      </p:sp>
    </p:spTree>
    <p:extLst>
      <p:ext uri="{BB962C8B-B14F-4D97-AF65-F5344CB8AC3E}">
        <p14:creationId xmlns:p14="http://schemas.microsoft.com/office/powerpoint/2010/main" val="225336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0AFB9-5B4F-A383-3818-667D49D427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F2CEFCD-99D2-C26B-FF89-3B5ACC8163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29F0D9-13C4-2119-4C35-DF051F7849C9}"/>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5" name="Footer Placeholder 4">
            <a:extLst>
              <a:ext uri="{FF2B5EF4-FFF2-40B4-BE49-F238E27FC236}">
                <a16:creationId xmlns:a16="http://schemas.microsoft.com/office/drawing/2014/main" id="{52455404-1972-D2FB-7C7A-867ED981BC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8F78E-11D6-E794-08FB-DB92499F1E82}"/>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3012833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E861C-9624-2F67-2B42-4410464117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912CD5-43C4-FF10-977D-7201009F86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AF98C0-DD02-25F6-C7AF-A89E5619EB3A}"/>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5" name="Footer Placeholder 4">
            <a:extLst>
              <a:ext uri="{FF2B5EF4-FFF2-40B4-BE49-F238E27FC236}">
                <a16:creationId xmlns:a16="http://schemas.microsoft.com/office/drawing/2014/main" id="{DEAB4D67-DC1E-7B24-4224-E293D93449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0F4E55-F8E9-B53D-A597-2232EC2011F8}"/>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2022965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84EB83-80BA-9183-CA16-321DA6BC79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9FF371-E6FC-6133-90A8-24AE6E23D4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A93FB7-F3B0-016F-3387-BB96F7280DF5}"/>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5" name="Footer Placeholder 4">
            <a:extLst>
              <a:ext uri="{FF2B5EF4-FFF2-40B4-BE49-F238E27FC236}">
                <a16:creationId xmlns:a16="http://schemas.microsoft.com/office/drawing/2014/main" id="{506424A8-D1B6-AF21-A90C-2379D5E0A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F79154-E64B-0650-B5E1-3835087E97F6}"/>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266406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96494-0E68-15FD-C10B-FF44FF9458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04081E-5C83-7134-5063-FF8172541F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74E4E5-4B6E-85DC-95F5-4B6CD061361C}"/>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5" name="Footer Placeholder 4">
            <a:extLst>
              <a:ext uri="{FF2B5EF4-FFF2-40B4-BE49-F238E27FC236}">
                <a16:creationId xmlns:a16="http://schemas.microsoft.com/office/drawing/2014/main" id="{EE8811D4-1EFF-958C-BA1D-9AB007EEBB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5FF7A1-CBCE-3C96-ED00-DF41B852ECA1}"/>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3339507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36F61-EA2D-660D-ED08-5F26DA3471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D1F745-7C92-11EF-4831-79F0337B5C1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F87CED-E9E2-59F8-3196-3E29C881090B}"/>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5" name="Footer Placeholder 4">
            <a:extLst>
              <a:ext uri="{FF2B5EF4-FFF2-40B4-BE49-F238E27FC236}">
                <a16:creationId xmlns:a16="http://schemas.microsoft.com/office/drawing/2014/main" id="{01598339-9921-EED3-55FE-93A3FE7114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9730C9-7704-CCE0-8F00-6355854A769F}"/>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2931714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61E89-D405-608B-AA50-4F0EB757D9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EB2F7F-6095-35B7-F19E-124146ED6E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3A164E-CB6D-44B9-6AB9-4631A637FE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F41F5CE-92D6-16A5-6313-4433F0850BE5}"/>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6" name="Footer Placeholder 5">
            <a:extLst>
              <a:ext uri="{FF2B5EF4-FFF2-40B4-BE49-F238E27FC236}">
                <a16:creationId xmlns:a16="http://schemas.microsoft.com/office/drawing/2014/main" id="{86650B22-7CC8-460E-54E0-FBD85B5A2F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427BED-8FE6-F815-115B-C5C5F6C49959}"/>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57904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CA9CE-AEAC-95A5-E087-FA70EC6AC7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29D7CB-7EA0-7F79-23AF-CAEAEEC114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EE02B9-124F-5C86-6EE5-0AFDEE317D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9CFAFE-E276-8400-70CD-17244063A6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6E29C6-189A-E2BC-8509-C979C5CEB8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3216F3-3072-0373-7EC2-CF7692B3305E}"/>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8" name="Footer Placeholder 7">
            <a:extLst>
              <a:ext uri="{FF2B5EF4-FFF2-40B4-BE49-F238E27FC236}">
                <a16:creationId xmlns:a16="http://schemas.microsoft.com/office/drawing/2014/main" id="{785B61CE-FE38-5927-F538-200EDB021B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77C390-30A8-F034-F6F1-25F3B493C801}"/>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3863685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0B406-135F-F77C-535F-9AB5490EAB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B8BBDF-B5B7-1442-206A-974A0214FCE2}"/>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4" name="Footer Placeholder 3">
            <a:extLst>
              <a:ext uri="{FF2B5EF4-FFF2-40B4-BE49-F238E27FC236}">
                <a16:creationId xmlns:a16="http://schemas.microsoft.com/office/drawing/2014/main" id="{ADAFBEF6-98E6-0BE1-C90B-3682B9CEBD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C21E1A-AECA-475E-7865-94CC8D7EA278}"/>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2371282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185763-99F3-6D28-08F4-803042AB0D84}"/>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3" name="Footer Placeholder 2">
            <a:extLst>
              <a:ext uri="{FF2B5EF4-FFF2-40B4-BE49-F238E27FC236}">
                <a16:creationId xmlns:a16="http://schemas.microsoft.com/office/drawing/2014/main" id="{161D5007-44B0-A23A-589E-B80DA5F5C9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78A913-CB5F-19D7-5EDC-55CCB2A7A145}"/>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77843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8FC49-590A-3911-67D4-74E4AC10F1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C418A5-774B-7EBC-CB31-5783312CFF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F33A94-661E-9466-7CCC-D36FB9BB2E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7BA47B-011E-CEA7-922B-B11BF9A70B07}"/>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6" name="Footer Placeholder 5">
            <a:extLst>
              <a:ext uri="{FF2B5EF4-FFF2-40B4-BE49-F238E27FC236}">
                <a16:creationId xmlns:a16="http://schemas.microsoft.com/office/drawing/2014/main" id="{7350B631-7DA9-FAC2-2301-B8F1FFEE9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AA28F4-6BEC-E7CE-3440-05925F53BE9A}"/>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1104706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4AEE9-A592-F6E3-8085-04AF2A8B62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891CD2-DA50-4428-632D-F8545899A3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0148BB-6BEC-B23B-5CEC-E6AC7F920D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2E9543-3855-A20C-9009-B8721DB61AEF}"/>
              </a:ext>
            </a:extLst>
          </p:cNvPr>
          <p:cNvSpPr>
            <a:spLocks noGrp="1"/>
          </p:cNvSpPr>
          <p:nvPr>
            <p:ph type="dt" sz="half" idx="10"/>
          </p:nvPr>
        </p:nvSpPr>
        <p:spPr/>
        <p:txBody>
          <a:bodyPr/>
          <a:lstStyle/>
          <a:p>
            <a:fld id="{A4D7B8AD-6C11-4617-92C9-640BE736D175}" type="datetimeFigureOut">
              <a:rPr lang="en-US" smtClean="0"/>
              <a:t>6/29/2026</a:t>
            </a:fld>
            <a:endParaRPr lang="en-US"/>
          </a:p>
        </p:txBody>
      </p:sp>
      <p:sp>
        <p:nvSpPr>
          <p:cNvPr id="6" name="Footer Placeholder 5">
            <a:extLst>
              <a:ext uri="{FF2B5EF4-FFF2-40B4-BE49-F238E27FC236}">
                <a16:creationId xmlns:a16="http://schemas.microsoft.com/office/drawing/2014/main" id="{8FBFE5F5-4A4A-30BD-AECB-723864C94A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52043B-810A-283E-6621-6CDBCFA5E957}"/>
              </a:ext>
            </a:extLst>
          </p:cNvPr>
          <p:cNvSpPr>
            <a:spLocks noGrp="1"/>
          </p:cNvSpPr>
          <p:nvPr>
            <p:ph type="sldNum" sz="quarter" idx="12"/>
          </p:nvPr>
        </p:nvSpPr>
        <p:spPr/>
        <p:txBody>
          <a:bodyPr/>
          <a:lstStyle/>
          <a:p>
            <a:fld id="{1363EEE8-A1AA-48DC-882B-6522C2815CF3}" type="slidenum">
              <a:rPr lang="en-US" smtClean="0"/>
              <a:t>‹#›</a:t>
            </a:fld>
            <a:endParaRPr lang="en-US"/>
          </a:p>
        </p:txBody>
      </p:sp>
    </p:spTree>
    <p:extLst>
      <p:ext uri="{BB962C8B-B14F-4D97-AF65-F5344CB8AC3E}">
        <p14:creationId xmlns:p14="http://schemas.microsoft.com/office/powerpoint/2010/main" val="3723529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7E116B-C993-34CB-9194-B2FE199BE6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925422-2A00-A40C-96A7-CB719C7ADC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07A374-4201-5795-C315-B9BF0A4C11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4D7B8AD-6C11-4617-92C9-640BE736D175}" type="datetimeFigureOut">
              <a:rPr lang="en-US" smtClean="0"/>
              <a:t>6/29/2026</a:t>
            </a:fld>
            <a:endParaRPr lang="en-US"/>
          </a:p>
        </p:txBody>
      </p:sp>
      <p:sp>
        <p:nvSpPr>
          <p:cNvPr id="5" name="Footer Placeholder 4">
            <a:extLst>
              <a:ext uri="{FF2B5EF4-FFF2-40B4-BE49-F238E27FC236}">
                <a16:creationId xmlns:a16="http://schemas.microsoft.com/office/drawing/2014/main" id="{0ED6432E-B519-79CD-9510-9BB8ADADE3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9DD1AA8-56AB-B01F-0AD1-5C8F39DE51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63EEE8-A1AA-48DC-882B-6522C2815CF3}" type="slidenum">
              <a:rPr lang="en-US" smtClean="0"/>
              <a:t>‹#›</a:t>
            </a:fld>
            <a:endParaRPr lang="en-US"/>
          </a:p>
        </p:txBody>
      </p:sp>
    </p:spTree>
    <p:extLst>
      <p:ext uri="{BB962C8B-B14F-4D97-AF65-F5344CB8AC3E}">
        <p14:creationId xmlns:p14="http://schemas.microsoft.com/office/powerpoint/2010/main" val="627140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204A49-C0FA-892F-B968-17C6C3E75941}"/>
              </a:ext>
            </a:extLst>
          </p:cNvPr>
          <p:cNvSpPr txBox="1"/>
          <p:nvPr/>
        </p:nvSpPr>
        <p:spPr>
          <a:xfrm>
            <a:off x="923925" y="371475"/>
            <a:ext cx="10772775" cy="4078039"/>
          </a:xfrm>
          <a:prstGeom prst="rect">
            <a:avLst/>
          </a:prstGeom>
          <a:noFill/>
        </p:spPr>
        <p:txBody>
          <a:bodyPr wrap="square" rtlCol="0">
            <a:spAutoFit/>
          </a:bodyPr>
          <a:lstStyle/>
          <a:p>
            <a:pPr>
              <a:spcAft>
                <a:spcPts val="600"/>
              </a:spcAft>
            </a:pPr>
            <a:r>
              <a:rPr lang="en-US" b="1" dirty="0"/>
              <a:t>Notes on sample curricula:</a:t>
            </a:r>
          </a:p>
          <a:p>
            <a:pPr marL="285750" indent="-285750">
              <a:spcAft>
                <a:spcPts val="600"/>
              </a:spcAft>
              <a:buFont typeface="Arial" panose="020B0604020202020204" pitchFamily="34" charset="0"/>
              <a:buChar char="•"/>
            </a:pPr>
            <a:r>
              <a:rPr lang="en-US" dirty="0"/>
              <a:t>PO Students: Most students will likely take similar courses to satisfy their ESRs. A sample curriculum is provided on slide 2. </a:t>
            </a:r>
          </a:p>
          <a:p>
            <a:pPr marL="285750" indent="-285750">
              <a:spcAft>
                <a:spcPts val="600"/>
              </a:spcAft>
              <a:buFont typeface="Arial" panose="020B0604020202020204" pitchFamily="34" charset="0"/>
              <a:buChar char="•"/>
            </a:pPr>
            <a:r>
              <a:rPr lang="en-US" dirty="0"/>
              <a:t>AOSE Students: Most students will likely take similar courses to satisfy ESRs 1,3,5 and 7. These are described on slide 3. There will likely be more variability in how students satisfy ESRs 2, 4 and 6, depending on their field of research and career goals. Some examples are shown on slides 4-6. </a:t>
            </a:r>
          </a:p>
          <a:p>
            <a:pPr marL="285750" indent="-285750">
              <a:spcAft>
                <a:spcPts val="600"/>
              </a:spcAft>
              <a:buFont typeface="Arial" panose="020B0604020202020204" pitchFamily="34" charset="0"/>
              <a:buChar char="•"/>
            </a:pPr>
            <a:r>
              <a:rPr lang="en-US" dirty="0"/>
              <a:t>In all cases, these are not the only paths to satisfying the ESRs. There is the potential for flexibility to design a curriculum that meets the ESRs and customizes the training to fit with planned research and training/career goals. Students should discuss their Education Plan with their Research Advisor and Education Coordinator. </a:t>
            </a:r>
          </a:p>
          <a:p>
            <a:pPr marL="285750" indent="-285750">
              <a:spcAft>
                <a:spcPts val="600"/>
              </a:spcAft>
              <a:buFont typeface="Arial" panose="020B0604020202020204" pitchFamily="34" charset="0"/>
              <a:buChar char="•"/>
            </a:pPr>
            <a:r>
              <a:rPr lang="en-US" dirty="0"/>
              <a:t>ESR mapping was significantly revised in 2026. Additional revision is possible; please provide recommendations to the Education Coordinator and Associate Dean.</a:t>
            </a:r>
          </a:p>
          <a:p>
            <a:endParaRPr lang="en-US" dirty="0"/>
          </a:p>
        </p:txBody>
      </p:sp>
      <p:sp>
        <p:nvSpPr>
          <p:cNvPr id="3" name="TextBox 2">
            <a:extLst>
              <a:ext uri="{FF2B5EF4-FFF2-40B4-BE49-F238E27FC236}">
                <a16:creationId xmlns:a16="http://schemas.microsoft.com/office/drawing/2014/main" id="{20F5C56B-6694-BF4B-CD3F-9831CAABCCBF}"/>
              </a:ext>
            </a:extLst>
          </p:cNvPr>
          <p:cNvSpPr txBox="1"/>
          <p:nvPr/>
        </p:nvSpPr>
        <p:spPr>
          <a:xfrm>
            <a:off x="390525" y="6391275"/>
            <a:ext cx="2084225" cy="369332"/>
          </a:xfrm>
          <a:prstGeom prst="rect">
            <a:avLst/>
          </a:prstGeom>
          <a:noFill/>
        </p:spPr>
        <p:txBody>
          <a:bodyPr wrap="none" rtlCol="0">
            <a:spAutoFit/>
          </a:bodyPr>
          <a:lstStyle/>
          <a:p>
            <a:r>
              <a:rPr lang="en-US" i="1" dirty="0"/>
              <a:t>Updated June 2026</a:t>
            </a:r>
          </a:p>
        </p:txBody>
      </p:sp>
    </p:spTree>
    <p:extLst>
      <p:ext uri="{BB962C8B-B14F-4D97-AF65-F5344CB8AC3E}">
        <p14:creationId xmlns:p14="http://schemas.microsoft.com/office/powerpoint/2010/main" val="215081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90D71-C66F-DA66-398D-D44ED00A1252}"/>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92C02DBA-056B-CF24-1959-FB4647CC8581}"/>
              </a:ext>
            </a:extLst>
          </p:cNvPr>
          <p:cNvSpPr>
            <a:spLocks noGrp="1"/>
          </p:cNvSpPr>
          <p:nvPr>
            <p:ph type="title"/>
          </p:nvPr>
        </p:nvSpPr>
        <p:spPr>
          <a:xfrm>
            <a:off x="1390650" y="30230"/>
            <a:ext cx="9144000" cy="609600"/>
          </a:xfrm>
        </p:spPr>
        <p:txBody>
          <a:bodyPr>
            <a:normAutofit fontScale="90000"/>
          </a:bodyPr>
          <a:lstStyle/>
          <a:p>
            <a:r>
              <a:rPr lang="en-US" altLang="en-US"/>
              <a:t>Recommended Curriculum (PO)</a:t>
            </a:r>
          </a:p>
        </p:txBody>
      </p:sp>
      <p:sp>
        <p:nvSpPr>
          <p:cNvPr id="3" name="Slide Number Placeholder 2">
            <a:extLst>
              <a:ext uri="{FF2B5EF4-FFF2-40B4-BE49-F238E27FC236}">
                <a16:creationId xmlns:a16="http://schemas.microsoft.com/office/drawing/2014/main" id="{F51A3915-6F4E-8E6D-30FB-1321AFB59ECE}"/>
              </a:ext>
            </a:extLst>
          </p:cNvPr>
          <p:cNvSpPr>
            <a:spLocks noGrp="1"/>
          </p:cNvSpPr>
          <p:nvPr>
            <p:ph type="sldNum" sz="quarter" idx="12"/>
          </p:nvPr>
        </p:nvSpPr>
        <p:spPr>
          <a:xfrm>
            <a:off x="8705850" y="6013450"/>
            <a:ext cx="2743200" cy="365125"/>
          </a:xfrm>
        </p:spPr>
        <p:txBody>
          <a:bodyPr/>
          <a:lstStyle/>
          <a:p>
            <a:fld id="{65438860-5F9E-474A-922B-973621617AE4}" type="slidenum">
              <a:rPr lang="en-US" smtClean="0"/>
              <a:pPr/>
              <a:t>2</a:t>
            </a:fld>
            <a:endParaRPr lang="en-US"/>
          </a:p>
        </p:txBody>
      </p:sp>
      <p:graphicFrame>
        <p:nvGraphicFramePr>
          <p:cNvPr id="5" name="Table 4">
            <a:extLst>
              <a:ext uri="{FF2B5EF4-FFF2-40B4-BE49-F238E27FC236}">
                <a16:creationId xmlns:a16="http://schemas.microsoft.com/office/drawing/2014/main" id="{97FAB25F-03C7-7111-1BAB-AEB587663E33}"/>
              </a:ext>
            </a:extLst>
          </p:cNvPr>
          <p:cNvGraphicFramePr>
            <a:graphicFrameLocks noGrp="1"/>
          </p:cNvGraphicFramePr>
          <p:nvPr>
            <p:extLst>
              <p:ext uri="{D42A27DB-BD31-4B8C-83A1-F6EECF244321}">
                <p14:modId xmlns:p14="http://schemas.microsoft.com/office/powerpoint/2010/main" val="923686710"/>
              </p:ext>
            </p:extLst>
          </p:nvPr>
        </p:nvGraphicFramePr>
        <p:xfrm>
          <a:off x="2152650" y="723900"/>
          <a:ext cx="8001000" cy="5684520"/>
        </p:xfrm>
        <a:graphic>
          <a:graphicData uri="http://schemas.openxmlformats.org/drawingml/2006/table">
            <a:tbl>
              <a:tblPr firstRow="1" bandRow="1">
                <a:tableStyleId>{5C22544A-7EE6-4342-B048-85BDC9FD1C3A}</a:tableStyleId>
              </a:tblPr>
              <a:tblGrid>
                <a:gridCol w="2117912">
                  <a:extLst>
                    <a:ext uri="{9D8B030D-6E8A-4147-A177-3AD203B41FA5}">
                      <a16:colId xmlns:a16="http://schemas.microsoft.com/office/drawing/2014/main" val="2059714984"/>
                    </a:ext>
                  </a:extLst>
                </a:gridCol>
                <a:gridCol w="5883088">
                  <a:extLst>
                    <a:ext uri="{9D8B030D-6E8A-4147-A177-3AD203B41FA5}">
                      <a16:colId xmlns:a16="http://schemas.microsoft.com/office/drawing/2014/main" val="2336410461"/>
                    </a:ext>
                  </a:extLst>
                </a:gridCol>
              </a:tblGrid>
              <a:tr h="370840">
                <a:tc>
                  <a:txBody>
                    <a:bodyPr/>
                    <a:lstStyle/>
                    <a:p>
                      <a:r>
                        <a:rPr lang="en-US"/>
                        <a:t>ESR</a:t>
                      </a:r>
                    </a:p>
                  </a:txBody>
                  <a:tcPr/>
                </a:tc>
                <a:tc>
                  <a:txBody>
                    <a:bodyPr/>
                    <a:lstStyle/>
                    <a:p>
                      <a:r>
                        <a:rPr lang="en-US"/>
                        <a:t>Courses</a:t>
                      </a:r>
                    </a:p>
                  </a:txBody>
                  <a:tcPr/>
                </a:tc>
                <a:extLst>
                  <a:ext uri="{0D108BD9-81ED-4DB2-BD59-A6C34878D82A}">
                    <a16:rowId xmlns:a16="http://schemas.microsoft.com/office/drawing/2014/main" val="45881345"/>
                  </a:ext>
                </a:extLst>
              </a:tr>
              <a:tr h="370840">
                <a:tc>
                  <a:txBody>
                    <a:bodyPr/>
                    <a:lstStyle/>
                    <a:p>
                      <a:r>
                        <a:rPr lang="en-US"/>
                        <a:t>ESR-1 Mathematics</a:t>
                      </a:r>
                    </a:p>
                  </a:txBody>
                  <a:tcPr/>
                </a:tc>
                <a:tc>
                  <a:txBody>
                    <a:bodyPr/>
                    <a:lstStyle/>
                    <a:p>
                      <a:r>
                        <a:rPr lang="en-US"/>
                        <a:t>12.800 Fluid Dynamics of the Atmosphere and Oceans</a:t>
                      </a:r>
                    </a:p>
                  </a:txBody>
                  <a:tcPr/>
                </a:tc>
                <a:extLst>
                  <a:ext uri="{0D108BD9-81ED-4DB2-BD59-A6C34878D82A}">
                    <a16:rowId xmlns:a16="http://schemas.microsoft.com/office/drawing/2014/main" val="51369350"/>
                  </a:ext>
                </a:extLst>
              </a:tr>
              <a:tr h="370840">
                <a:tc>
                  <a:txBody>
                    <a:bodyPr/>
                    <a:lstStyle/>
                    <a:p>
                      <a:r>
                        <a:rPr lang="en-US"/>
                        <a:t>ESR-2 Physical Oceanography</a:t>
                      </a:r>
                    </a:p>
                  </a:txBody>
                  <a:tcPr/>
                </a:tc>
                <a:tc>
                  <a:txBody>
                    <a:bodyPr/>
                    <a:lstStyle/>
                    <a:p>
                      <a:r>
                        <a:rPr lang="en-US"/>
                        <a:t>12.800 Fluid Dynamics of the Atmospheres and Oceans, AND 12.808 Descriptive Physical Oceanography</a:t>
                      </a:r>
                    </a:p>
                  </a:txBody>
                  <a:tcPr/>
                </a:tc>
                <a:extLst>
                  <a:ext uri="{0D108BD9-81ED-4DB2-BD59-A6C34878D82A}">
                    <a16:rowId xmlns:a16="http://schemas.microsoft.com/office/drawing/2014/main" val="2885691807"/>
                  </a:ext>
                </a:extLst>
              </a:tr>
              <a:tr h="370840">
                <a:tc>
                  <a:txBody>
                    <a:bodyPr/>
                    <a:lstStyle/>
                    <a:p>
                      <a:r>
                        <a:rPr lang="en-US"/>
                        <a:t>ESR-3 Sensing</a:t>
                      </a:r>
                    </a:p>
                  </a:txBody>
                  <a:tcPr/>
                </a:tc>
                <a:tc>
                  <a:txBody>
                    <a:bodyPr/>
                    <a:lstStyle/>
                    <a:p>
                      <a:r>
                        <a:rPr lang="en-US"/>
                        <a:t>2.688 Principles of Oceanographic Instruments</a:t>
                      </a:r>
                    </a:p>
                  </a:txBody>
                  <a:tcPr/>
                </a:tc>
                <a:extLst>
                  <a:ext uri="{0D108BD9-81ED-4DB2-BD59-A6C34878D82A}">
                    <a16:rowId xmlns:a16="http://schemas.microsoft.com/office/drawing/2014/main" val="607455800"/>
                  </a:ext>
                </a:extLst>
              </a:tr>
              <a:tr h="370840">
                <a:tc>
                  <a:txBody>
                    <a:bodyPr/>
                    <a:lstStyle/>
                    <a:p>
                      <a:r>
                        <a:rPr lang="en-US"/>
                        <a:t>ESR-4 Dynamics</a:t>
                      </a:r>
                    </a:p>
                  </a:txBody>
                  <a:tcPr/>
                </a:tc>
                <a:tc>
                  <a:txBody>
                    <a:bodyPr/>
                    <a:lstStyle/>
                    <a:p>
                      <a:r>
                        <a:rPr lang="en-US"/>
                        <a:t>12.800 AND one of:</a:t>
                      </a:r>
                    </a:p>
                    <a:p>
                      <a:pPr marL="285750" indent="-285750">
                        <a:buFont typeface="Arial" panose="020B0604020202020204" pitchFamily="34" charset="0"/>
                        <a:buChar char="•"/>
                      </a:pPr>
                      <a:r>
                        <a:rPr lang="en-US"/>
                        <a:t>12.801 Large-scale Ocean Dynamics</a:t>
                      </a:r>
                    </a:p>
                    <a:p>
                      <a:pPr marL="285750" indent="-285750">
                        <a:buFont typeface="Arial" panose="020B0604020202020204" pitchFamily="34" charset="0"/>
                        <a:buChar char="•"/>
                      </a:pPr>
                      <a:r>
                        <a:rPr lang="en-US"/>
                        <a:t>12.802 Small-scale Ocean Dynamics</a:t>
                      </a:r>
                    </a:p>
                  </a:txBody>
                  <a:tcPr/>
                </a:tc>
                <a:extLst>
                  <a:ext uri="{0D108BD9-81ED-4DB2-BD59-A6C34878D82A}">
                    <a16:rowId xmlns:a16="http://schemas.microsoft.com/office/drawing/2014/main" val="2466851816"/>
                  </a:ext>
                </a:extLst>
              </a:tr>
              <a:tr h="370840">
                <a:tc>
                  <a:txBody>
                    <a:bodyPr/>
                    <a:lstStyle/>
                    <a:p>
                      <a:r>
                        <a:rPr lang="en-US"/>
                        <a:t>ESR-5 Acoustics</a:t>
                      </a:r>
                    </a:p>
                  </a:txBody>
                  <a:tcPr/>
                </a:tc>
                <a:tc>
                  <a:txBody>
                    <a:bodyPr/>
                    <a:lstStyle/>
                    <a:p>
                      <a:r>
                        <a:rPr lang="en-US"/>
                        <a:t>2.066 Acoustics and Sensing</a:t>
                      </a:r>
                    </a:p>
                    <a:p>
                      <a:r>
                        <a:rPr lang="en-US"/>
                        <a:t>2.681 Environmental Ocean Acoustics, OR</a:t>
                      </a:r>
                    </a:p>
                    <a:p>
                      <a:r>
                        <a:rPr lang="en-US"/>
                        <a:t>2.683 Marine Bioacoustics &amp; </a:t>
                      </a:r>
                      <a:r>
                        <a:rPr lang="en-US" err="1"/>
                        <a:t>Geoacoustics</a:t>
                      </a:r>
                      <a:endParaRPr lang="en-US"/>
                    </a:p>
                  </a:txBody>
                  <a:tcPr/>
                </a:tc>
                <a:extLst>
                  <a:ext uri="{0D108BD9-81ED-4DB2-BD59-A6C34878D82A}">
                    <a16:rowId xmlns:a16="http://schemas.microsoft.com/office/drawing/2014/main" val="3705960575"/>
                  </a:ext>
                </a:extLst>
              </a:tr>
              <a:tr h="370840">
                <a:tc>
                  <a:txBody>
                    <a:bodyPr/>
                    <a:lstStyle/>
                    <a:p>
                      <a:r>
                        <a:rPr lang="en-US"/>
                        <a:t>ESR-6 Prediction</a:t>
                      </a:r>
                    </a:p>
                  </a:txBody>
                  <a:tcPr/>
                </a:tc>
                <a:tc>
                  <a:txBody>
                    <a:bodyPr/>
                    <a:lstStyle/>
                    <a:p>
                      <a:r>
                        <a:rPr lang="en-US"/>
                        <a:t>2.290 Numerical Fluid Mechanics</a:t>
                      </a:r>
                    </a:p>
                    <a:p>
                      <a:r>
                        <a:rPr lang="en-US"/>
                        <a:t>12.850 Computational Ocean Modeling, OR </a:t>
                      </a:r>
                    </a:p>
                    <a:p>
                      <a:r>
                        <a:rPr lang="en-US"/>
                        <a:t>12.860 Climate Variability and Diagnostics</a:t>
                      </a:r>
                    </a:p>
                  </a:txBody>
                  <a:tcPr/>
                </a:tc>
                <a:extLst>
                  <a:ext uri="{0D108BD9-81ED-4DB2-BD59-A6C34878D82A}">
                    <a16:rowId xmlns:a16="http://schemas.microsoft.com/office/drawing/2014/main" val="2861491334"/>
                  </a:ext>
                </a:extLst>
              </a:tr>
              <a:tr h="370840">
                <a:tc>
                  <a:txBody>
                    <a:bodyPr/>
                    <a:lstStyle/>
                    <a:p>
                      <a:r>
                        <a:rPr lang="en-US"/>
                        <a:t>ESR-7 Problem Solving and Practical Applicability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2.688 Principles of Oceanographic Instruments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12.971/12.THG (Research)</a:t>
                      </a:r>
                    </a:p>
                    <a:p>
                      <a:endParaRPr lang="en-US"/>
                    </a:p>
                  </a:txBody>
                  <a:tcPr/>
                </a:tc>
                <a:extLst>
                  <a:ext uri="{0D108BD9-81ED-4DB2-BD59-A6C34878D82A}">
                    <a16:rowId xmlns:a16="http://schemas.microsoft.com/office/drawing/2014/main" val="3272625073"/>
                  </a:ext>
                </a:extLst>
              </a:tr>
            </a:tbl>
          </a:graphicData>
        </a:graphic>
      </p:graphicFrame>
      <p:sp>
        <p:nvSpPr>
          <p:cNvPr id="2" name="TextBox 1">
            <a:extLst>
              <a:ext uri="{FF2B5EF4-FFF2-40B4-BE49-F238E27FC236}">
                <a16:creationId xmlns:a16="http://schemas.microsoft.com/office/drawing/2014/main" id="{97DCCF5C-CE15-F018-DB55-595CCF4AEF77}"/>
              </a:ext>
            </a:extLst>
          </p:cNvPr>
          <p:cNvSpPr txBox="1"/>
          <p:nvPr/>
        </p:nvSpPr>
        <p:spPr>
          <a:xfrm>
            <a:off x="390525" y="6391275"/>
            <a:ext cx="2084225" cy="369332"/>
          </a:xfrm>
          <a:prstGeom prst="rect">
            <a:avLst/>
          </a:prstGeom>
          <a:noFill/>
        </p:spPr>
        <p:txBody>
          <a:bodyPr wrap="none" rtlCol="0">
            <a:spAutoFit/>
          </a:bodyPr>
          <a:lstStyle/>
          <a:p>
            <a:r>
              <a:rPr lang="en-US" i="1" dirty="0"/>
              <a:t>Updated June 2026</a:t>
            </a:r>
          </a:p>
        </p:txBody>
      </p:sp>
    </p:spTree>
    <p:extLst>
      <p:ext uri="{BB962C8B-B14F-4D97-AF65-F5344CB8AC3E}">
        <p14:creationId xmlns:p14="http://schemas.microsoft.com/office/powerpoint/2010/main" val="1893614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295400" y="373130"/>
            <a:ext cx="9144000" cy="609600"/>
          </a:xfrm>
        </p:spPr>
        <p:txBody>
          <a:bodyPr>
            <a:normAutofit fontScale="90000"/>
          </a:bodyPr>
          <a:lstStyle/>
          <a:p>
            <a:r>
              <a:rPr lang="en-US" altLang="en-US"/>
              <a:t>Recommended Curricula (AOSE)</a:t>
            </a:r>
          </a:p>
        </p:txBody>
      </p:sp>
      <p:sp>
        <p:nvSpPr>
          <p:cNvPr id="3" name="Slide Number Placeholder 2">
            <a:extLst>
              <a:ext uri="{FF2B5EF4-FFF2-40B4-BE49-F238E27FC236}">
                <a16:creationId xmlns:a16="http://schemas.microsoft.com/office/drawing/2014/main" id="{7BB71BA7-E3AC-684B-8AF0-894B1DCAFBED}"/>
              </a:ext>
            </a:extLst>
          </p:cNvPr>
          <p:cNvSpPr>
            <a:spLocks noGrp="1"/>
          </p:cNvSpPr>
          <p:nvPr>
            <p:ph type="sldNum" sz="quarter" idx="12"/>
          </p:nvPr>
        </p:nvSpPr>
        <p:spPr/>
        <p:txBody>
          <a:bodyPr/>
          <a:lstStyle/>
          <a:p>
            <a:fld id="{65438860-5F9E-474A-922B-973621617AE4}" type="slidenum">
              <a:rPr lang="en-US" smtClean="0"/>
              <a:pPr/>
              <a:t>3</a:t>
            </a:fld>
            <a:endParaRPr lang="en-US"/>
          </a:p>
        </p:txBody>
      </p:sp>
      <p:graphicFrame>
        <p:nvGraphicFramePr>
          <p:cNvPr id="9" name="Table 8">
            <a:extLst>
              <a:ext uri="{FF2B5EF4-FFF2-40B4-BE49-F238E27FC236}">
                <a16:creationId xmlns:a16="http://schemas.microsoft.com/office/drawing/2014/main" id="{2314D47D-8EAB-AE5D-F6DC-A3F63F2EE723}"/>
              </a:ext>
            </a:extLst>
          </p:cNvPr>
          <p:cNvGraphicFramePr>
            <a:graphicFrameLocks noGrp="1"/>
          </p:cNvGraphicFramePr>
          <p:nvPr/>
        </p:nvGraphicFramePr>
        <p:xfrm>
          <a:off x="2057400" y="1752600"/>
          <a:ext cx="8001000" cy="3759200"/>
        </p:xfrm>
        <a:graphic>
          <a:graphicData uri="http://schemas.openxmlformats.org/drawingml/2006/table">
            <a:tbl>
              <a:tblPr firstRow="1" bandRow="1">
                <a:tableStyleId>{5C22544A-7EE6-4342-B048-85BDC9FD1C3A}</a:tableStyleId>
              </a:tblPr>
              <a:tblGrid>
                <a:gridCol w="2117912">
                  <a:extLst>
                    <a:ext uri="{9D8B030D-6E8A-4147-A177-3AD203B41FA5}">
                      <a16:colId xmlns:a16="http://schemas.microsoft.com/office/drawing/2014/main" val="2059714984"/>
                    </a:ext>
                  </a:extLst>
                </a:gridCol>
                <a:gridCol w="5883088">
                  <a:extLst>
                    <a:ext uri="{9D8B030D-6E8A-4147-A177-3AD203B41FA5}">
                      <a16:colId xmlns:a16="http://schemas.microsoft.com/office/drawing/2014/main" val="2336410461"/>
                    </a:ext>
                  </a:extLst>
                </a:gridCol>
              </a:tblGrid>
              <a:tr h="370840">
                <a:tc>
                  <a:txBody>
                    <a:bodyPr/>
                    <a:lstStyle/>
                    <a:p>
                      <a:r>
                        <a:rPr lang="en-US"/>
                        <a:t>ESR</a:t>
                      </a:r>
                    </a:p>
                  </a:txBody>
                  <a:tcPr/>
                </a:tc>
                <a:tc>
                  <a:txBody>
                    <a:bodyPr/>
                    <a:lstStyle/>
                    <a:p>
                      <a:r>
                        <a:rPr lang="en-US"/>
                        <a:t>Courses</a:t>
                      </a:r>
                    </a:p>
                  </a:txBody>
                  <a:tcPr/>
                </a:tc>
                <a:extLst>
                  <a:ext uri="{0D108BD9-81ED-4DB2-BD59-A6C34878D82A}">
                    <a16:rowId xmlns:a16="http://schemas.microsoft.com/office/drawing/2014/main" val="45881345"/>
                  </a:ext>
                </a:extLst>
              </a:tr>
              <a:tr h="370840">
                <a:tc>
                  <a:txBody>
                    <a:bodyPr/>
                    <a:lstStyle/>
                    <a:p>
                      <a:r>
                        <a:rPr lang="en-US"/>
                        <a:t>ESR-1 Mathematics</a:t>
                      </a:r>
                    </a:p>
                  </a:txBody>
                  <a:tcPr/>
                </a:tc>
                <a:tc>
                  <a:txBody>
                    <a:bodyPr/>
                    <a:lstStyle/>
                    <a:p>
                      <a:r>
                        <a:rPr lang="en-US"/>
                        <a:t>18.0681 Matrix Methods in Data Analysis and Signal Processing, OR 18.0851 Computational Science and Engineering</a:t>
                      </a:r>
                    </a:p>
                  </a:txBody>
                  <a:tcPr/>
                </a:tc>
                <a:extLst>
                  <a:ext uri="{0D108BD9-81ED-4DB2-BD59-A6C34878D82A}">
                    <a16:rowId xmlns:a16="http://schemas.microsoft.com/office/drawing/2014/main" val="51369350"/>
                  </a:ext>
                </a:extLst>
              </a:tr>
              <a:tr h="370840">
                <a:tc>
                  <a:txBody>
                    <a:bodyPr/>
                    <a:lstStyle/>
                    <a:p>
                      <a:r>
                        <a:rPr lang="en-US"/>
                        <a:t>ESR-3 Sensing</a:t>
                      </a:r>
                    </a:p>
                  </a:txBody>
                  <a:tcPr/>
                </a:tc>
                <a:tc>
                  <a:txBody>
                    <a:bodyPr/>
                    <a:lstStyle/>
                    <a:p>
                      <a:r>
                        <a:rPr lang="en-US"/>
                        <a:t>2.688 Principles of Oceanographic Instruments</a:t>
                      </a:r>
                    </a:p>
                  </a:txBody>
                  <a:tcPr/>
                </a:tc>
                <a:extLst>
                  <a:ext uri="{0D108BD9-81ED-4DB2-BD59-A6C34878D82A}">
                    <a16:rowId xmlns:a16="http://schemas.microsoft.com/office/drawing/2014/main" val="607455800"/>
                  </a:ext>
                </a:extLst>
              </a:tr>
              <a:tr h="370840">
                <a:tc>
                  <a:txBody>
                    <a:bodyPr/>
                    <a:lstStyle/>
                    <a:p>
                      <a:r>
                        <a:rPr lang="en-US"/>
                        <a:t>ESR-5 Acoustics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2.681 Environmental Ocean Acoustics (2.066 Acoustics and Sensing or 2.683 Marine Bioacoustics &amp; </a:t>
                      </a:r>
                      <a:r>
                        <a:rPr lang="en-US" err="1"/>
                        <a:t>Geoacoustics</a:t>
                      </a:r>
                      <a:r>
                        <a:rPr lang="en-US"/>
                        <a:t> also allowed)</a:t>
                      </a:r>
                    </a:p>
                  </a:txBody>
                  <a:tcPr/>
                </a:tc>
                <a:extLst>
                  <a:ext uri="{0D108BD9-81ED-4DB2-BD59-A6C34878D82A}">
                    <a16:rowId xmlns:a16="http://schemas.microsoft.com/office/drawing/2014/main" val="3705960575"/>
                  </a:ext>
                </a:extLst>
              </a:tr>
              <a:tr h="370840">
                <a:tc>
                  <a:txBody>
                    <a:bodyPr/>
                    <a:lstStyle/>
                    <a:p>
                      <a:r>
                        <a:rPr lang="en-US"/>
                        <a:t>ESR-7 Problem Solving and Practical Applicability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2.688 Principles of Oceanographic Instruments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2.689/2.THG (Research)</a:t>
                      </a:r>
                    </a:p>
                    <a:p>
                      <a:endParaRPr lang="en-US"/>
                    </a:p>
                  </a:txBody>
                  <a:tcPr/>
                </a:tc>
                <a:extLst>
                  <a:ext uri="{0D108BD9-81ED-4DB2-BD59-A6C34878D82A}">
                    <a16:rowId xmlns:a16="http://schemas.microsoft.com/office/drawing/2014/main" val="3272625073"/>
                  </a:ext>
                </a:extLst>
              </a:tr>
            </a:tbl>
          </a:graphicData>
        </a:graphic>
      </p:graphicFrame>
      <p:sp>
        <p:nvSpPr>
          <p:cNvPr id="10" name="TextBox 9">
            <a:extLst>
              <a:ext uri="{FF2B5EF4-FFF2-40B4-BE49-F238E27FC236}">
                <a16:creationId xmlns:a16="http://schemas.microsoft.com/office/drawing/2014/main" id="{2DC3D0A9-CBB2-1BCD-57D8-DECC03472D16}"/>
              </a:ext>
            </a:extLst>
          </p:cNvPr>
          <p:cNvSpPr txBox="1"/>
          <p:nvPr/>
        </p:nvSpPr>
        <p:spPr>
          <a:xfrm>
            <a:off x="2057400" y="1143000"/>
            <a:ext cx="8191923" cy="369332"/>
          </a:xfrm>
          <a:prstGeom prst="rect">
            <a:avLst/>
          </a:prstGeom>
          <a:noFill/>
        </p:spPr>
        <p:txBody>
          <a:bodyPr wrap="none" rtlCol="0">
            <a:spAutoFit/>
          </a:bodyPr>
          <a:lstStyle/>
          <a:p>
            <a:r>
              <a:rPr lang="en-US" b="1" dirty="0"/>
              <a:t>All AOSE students are likely to take similar courses to satisfy ESRs 1,3,5 and 7</a:t>
            </a:r>
          </a:p>
        </p:txBody>
      </p:sp>
      <p:sp>
        <p:nvSpPr>
          <p:cNvPr id="2" name="TextBox 1">
            <a:extLst>
              <a:ext uri="{FF2B5EF4-FFF2-40B4-BE49-F238E27FC236}">
                <a16:creationId xmlns:a16="http://schemas.microsoft.com/office/drawing/2014/main" id="{242D3D0D-12C8-0344-11D6-8421D1FBE598}"/>
              </a:ext>
            </a:extLst>
          </p:cNvPr>
          <p:cNvSpPr txBox="1"/>
          <p:nvPr/>
        </p:nvSpPr>
        <p:spPr>
          <a:xfrm>
            <a:off x="390525" y="6391275"/>
            <a:ext cx="2084225" cy="369332"/>
          </a:xfrm>
          <a:prstGeom prst="rect">
            <a:avLst/>
          </a:prstGeom>
          <a:noFill/>
        </p:spPr>
        <p:txBody>
          <a:bodyPr wrap="none" rtlCol="0">
            <a:spAutoFit/>
          </a:bodyPr>
          <a:lstStyle/>
          <a:p>
            <a:r>
              <a:rPr lang="en-US" i="1" dirty="0"/>
              <a:t>Updated June 2026</a:t>
            </a:r>
          </a:p>
        </p:txBody>
      </p:sp>
    </p:spTree>
    <p:extLst>
      <p:ext uri="{BB962C8B-B14F-4D97-AF65-F5344CB8AC3E}">
        <p14:creationId xmlns:p14="http://schemas.microsoft.com/office/powerpoint/2010/main" val="3202980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25C47-96D2-3C8F-0F97-A1AC4C62E448}"/>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4B858C33-4858-DFCD-1198-58ECCC1D7167}"/>
              </a:ext>
            </a:extLst>
          </p:cNvPr>
          <p:cNvSpPr>
            <a:spLocks noGrp="1"/>
          </p:cNvSpPr>
          <p:nvPr>
            <p:ph type="title"/>
          </p:nvPr>
        </p:nvSpPr>
        <p:spPr>
          <a:xfrm>
            <a:off x="1295400" y="373130"/>
            <a:ext cx="9144000" cy="609600"/>
          </a:xfrm>
        </p:spPr>
        <p:txBody>
          <a:bodyPr>
            <a:normAutofit fontScale="90000"/>
          </a:bodyPr>
          <a:lstStyle/>
          <a:p>
            <a:r>
              <a:rPr lang="en-US" altLang="en-US"/>
              <a:t>Recommended Curricula (AOSE)</a:t>
            </a:r>
          </a:p>
        </p:txBody>
      </p:sp>
      <p:sp>
        <p:nvSpPr>
          <p:cNvPr id="3" name="Slide Number Placeholder 2">
            <a:extLst>
              <a:ext uri="{FF2B5EF4-FFF2-40B4-BE49-F238E27FC236}">
                <a16:creationId xmlns:a16="http://schemas.microsoft.com/office/drawing/2014/main" id="{314C7225-8112-A328-2A62-33476B5E2656}"/>
              </a:ext>
            </a:extLst>
          </p:cNvPr>
          <p:cNvSpPr>
            <a:spLocks noGrp="1"/>
          </p:cNvSpPr>
          <p:nvPr>
            <p:ph type="sldNum" sz="quarter" idx="12"/>
          </p:nvPr>
        </p:nvSpPr>
        <p:spPr/>
        <p:txBody>
          <a:bodyPr/>
          <a:lstStyle/>
          <a:p>
            <a:fld id="{65438860-5F9E-474A-922B-973621617AE4}" type="slidenum">
              <a:rPr lang="en-US" smtClean="0"/>
              <a:pPr/>
              <a:t>4</a:t>
            </a:fld>
            <a:endParaRPr lang="en-US"/>
          </a:p>
        </p:txBody>
      </p:sp>
      <p:sp>
        <p:nvSpPr>
          <p:cNvPr id="2" name="Rectangle 1">
            <a:extLst>
              <a:ext uri="{FF2B5EF4-FFF2-40B4-BE49-F238E27FC236}">
                <a16:creationId xmlns:a16="http://schemas.microsoft.com/office/drawing/2014/main" id="{55493642-245A-635B-3271-430B1F80220C}"/>
              </a:ext>
            </a:extLst>
          </p:cNvPr>
          <p:cNvSpPr>
            <a:spLocks noChangeAspect="1"/>
          </p:cNvSpPr>
          <p:nvPr/>
        </p:nvSpPr>
        <p:spPr>
          <a:xfrm>
            <a:off x="8534400" y="0"/>
            <a:ext cx="2133600" cy="914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5C1E8DC5-6A85-1BFA-2324-E989A05F8ADD}"/>
              </a:ext>
            </a:extLst>
          </p:cNvPr>
          <p:cNvGraphicFramePr>
            <a:graphicFrameLocks noGrp="1"/>
          </p:cNvGraphicFramePr>
          <p:nvPr/>
        </p:nvGraphicFramePr>
        <p:xfrm>
          <a:off x="1866900" y="1600200"/>
          <a:ext cx="8001000" cy="3114040"/>
        </p:xfrm>
        <a:graphic>
          <a:graphicData uri="http://schemas.openxmlformats.org/drawingml/2006/table">
            <a:tbl>
              <a:tblPr firstRow="1" bandRow="1">
                <a:tableStyleId>{5C22544A-7EE6-4342-B048-85BDC9FD1C3A}</a:tableStyleId>
              </a:tblPr>
              <a:tblGrid>
                <a:gridCol w="2117912">
                  <a:extLst>
                    <a:ext uri="{9D8B030D-6E8A-4147-A177-3AD203B41FA5}">
                      <a16:colId xmlns:a16="http://schemas.microsoft.com/office/drawing/2014/main" val="2059714984"/>
                    </a:ext>
                  </a:extLst>
                </a:gridCol>
                <a:gridCol w="5883088">
                  <a:extLst>
                    <a:ext uri="{9D8B030D-6E8A-4147-A177-3AD203B41FA5}">
                      <a16:colId xmlns:a16="http://schemas.microsoft.com/office/drawing/2014/main" val="2336410461"/>
                    </a:ext>
                  </a:extLst>
                </a:gridCol>
              </a:tblGrid>
              <a:tr h="370840">
                <a:tc>
                  <a:txBody>
                    <a:bodyPr/>
                    <a:lstStyle/>
                    <a:p>
                      <a:r>
                        <a:rPr lang="en-US"/>
                        <a:t>ESR</a:t>
                      </a:r>
                    </a:p>
                  </a:txBody>
                  <a:tcPr/>
                </a:tc>
                <a:tc>
                  <a:txBody>
                    <a:bodyPr/>
                    <a:lstStyle/>
                    <a:p>
                      <a:r>
                        <a:rPr lang="en-US"/>
                        <a:t>Courses</a:t>
                      </a:r>
                    </a:p>
                  </a:txBody>
                  <a:tcPr/>
                </a:tc>
                <a:extLst>
                  <a:ext uri="{0D108BD9-81ED-4DB2-BD59-A6C34878D82A}">
                    <a16:rowId xmlns:a16="http://schemas.microsoft.com/office/drawing/2014/main" val="45881345"/>
                  </a:ext>
                </a:extLst>
              </a:tr>
              <a:tr h="370840">
                <a:tc>
                  <a:txBody>
                    <a:bodyPr/>
                    <a:lstStyle/>
                    <a:p>
                      <a:r>
                        <a:rPr lang="en-US"/>
                        <a:t>ESR-2 Physical Oceanography</a:t>
                      </a:r>
                    </a:p>
                  </a:txBody>
                  <a:tcPr/>
                </a:tc>
                <a:tc>
                  <a:txBody>
                    <a:bodyPr/>
                    <a:lstStyle/>
                    <a:p>
                      <a:r>
                        <a:rPr lang="en-US"/>
                        <a:t>12.808 Descriptive Physical Oceanography </a:t>
                      </a:r>
                    </a:p>
                    <a:p>
                      <a:r>
                        <a:rPr lang="en-US"/>
                        <a:t>(with 2.681 Principles of Ocean Acoustics and 2.688 Principles of Oceanographic Instruments) </a:t>
                      </a:r>
                    </a:p>
                  </a:txBody>
                  <a:tcPr/>
                </a:tc>
                <a:extLst>
                  <a:ext uri="{0D108BD9-81ED-4DB2-BD59-A6C34878D82A}">
                    <a16:rowId xmlns:a16="http://schemas.microsoft.com/office/drawing/2014/main" val="51369350"/>
                  </a:ext>
                </a:extLst>
              </a:tr>
              <a:tr h="370840">
                <a:tc>
                  <a:txBody>
                    <a:bodyPr/>
                    <a:lstStyle/>
                    <a:p>
                      <a:r>
                        <a:rPr lang="en-US"/>
                        <a:t>ESR-4 Dynamics</a:t>
                      </a:r>
                    </a:p>
                  </a:txBody>
                  <a:tcPr/>
                </a:tc>
                <a:tc>
                  <a:txBody>
                    <a:bodyPr/>
                    <a:lstStyle/>
                    <a:p>
                      <a:r>
                        <a:rPr lang="en-US"/>
                        <a:t>12.808 Descriptive Physical Oceanography, 2.680 Unmanned Marine Vehicle Autonomy, Sensing and Communication,  AND 2.THG (Thesis Research)</a:t>
                      </a:r>
                    </a:p>
                  </a:txBody>
                  <a:tcPr/>
                </a:tc>
                <a:extLst>
                  <a:ext uri="{0D108BD9-81ED-4DB2-BD59-A6C34878D82A}">
                    <a16:rowId xmlns:a16="http://schemas.microsoft.com/office/drawing/2014/main" val="607455800"/>
                  </a:ext>
                </a:extLst>
              </a:tr>
              <a:tr h="370840">
                <a:tc>
                  <a:txBody>
                    <a:bodyPr/>
                    <a:lstStyle/>
                    <a:p>
                      <a:r>
                        <a:rPr lang="en-US"/>
                        <a:t>ESR-6 Prediction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2.680 Unmanned Marine Vehicle Autonomy, Sensing and Communication (with 2.681 Environmental Ocean Acoustics or another approved acoustics course)</a:t>
                      </a:r>
                    </a:p>
                  </a:txBody>
                  <a:tcPr/>
                </a:tc>
                <a:extLst>
                  <a:ext uri="{0D108BD9-81ED-4DB2-BD59-A6C34878D82A}">
                    <a16:rowId xmlns:a16="http://schemas.microsoft.com/office/drawing/2014/main" val="3705960575"/>
                  </a:ext>
                </a:extLst>
              </a:tr>
            </a:tbl>
          </a:graphicData>
        </a:graphic>
      </p:graphicFrame>
      <p:sp>
        <p:nvSpPr>
          <p:cNvPr id="5" name="TextBox 4">
            <a:extLst>
              <a:ext uri="{FF2B5EF4-FFF2-40B4-BE49-F238E27FC236}">
                <a16:creationId xmlns:a16="http://schemas.microsoft.com/office/drawing/2014/main" id="{AEDD3B45-93BB-9ED1-107B-ABA735939258}"/>
              </a:ext>
            </a:extLst>
          </p:cNvPr>
          <p:cNvSpPr txBox="1"/>
          <p:nvPr/>
        </p:nvSpPr>
        <p:spPr>
          <a:xfrm>
            <a:off x="1905000" y="1143000"/>
            <a:ext cx="4199804" cy="369332"/>
          </a:xfrm>
          <a:prstGeom prst="rect">
            <a:avLst/>
          </a:prstGeom>
          <a:noFill/>
        </p:spPr>
        <p:txBody>
          <a:bodyPr wrap="none" rtlCol="0">
            <a:spAutoFit/>
          </a:bodyPr>
          <a:lstStyle/>
          <a:p>
            <a:r>
              <a:rPr lang="en-US" b="1"/>
              <a:t>Sample curriculum for Robotics Focus</a:t>
            </a:r>
          </a:p>
        </p:txBody>
      </p:sp>
      <p:sp>
        <p:nvSpPr>
          <p:cNvPr id="4" name="TextBox 3">
            <a:extLst>
              <a:ext uri="{FF2B5EF4-FFF2-40B4-BE49-F238E27FC236}">
                <a16:creationId xmlns:a16="http://schemas.microsoft.com/office/drawing/2014/main" id="{604ABEE2-0CBC-33BC-0860-0144D289EB69}"/>
              </a:ext>
            </a:extLst>
          </p:cNvPr>
          <p:cNvSpPr txBox="1"/>
          <p:nvPr/>
        </p:nvSpPr>
        <p:spPr>
          <a:xfrm>
            <a:off x="390525" y="6391275"/>
            <a:ext cx="2084225" cy="369332"/>
          </a:xfrm>
          <a:prstGeom prst="rect">
            <a:avLst/>
          </a:prstGeom>
          <a:noFill/>
        </p:spPr>
        <p:txBody>
          <a:bodyPr wrap="none" rtlCol="0">
            <a:spAutoFit/>
          </a:bodyPr>
          <a:lstStyle/>
          <a:p>
            <a:r>
              <a:rPr lang="en-US" i="1" dirty="0"/>
              <a:t>Updated June 2026</a:t>
            </a:r>
          </a:p>
        </p:txBody>
      </p:sp>
    </p:spTree>
    <p:extLst>
      <p:ext uri="{BB962C8B-B14F-4D97-AF65-F5344CB8AC3E}">
        <p14:creationId xmlns:p14="http://schemas.microsoft.com/office/powerpoint/2010/main" val="2866524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DABBD-5F99-4B86-6841-231F1E07D0C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B68D363E-78D1-100E-1965-776D42897912}"/>
              </a:ext>
            </a:extLst>
          </p:cNvPr>
          <p:cNvSpPr>
            <a:spLocks noGrp="1"/>
          </p:cNvSpPr>
          <p:nvPr>
            <p:ph type="title"/>
          </p:nvPr>
        </p:nvSpPr>
        <p:spPr>
          <a:xfrm>
            <a:off x="1295400" y="373130"/>
            <a:ext cx="9144000" cy="609600"/>
          </a:xfrm>
        </p:spPr>
        <p:txBody>
          <a:bodyPr>
            <a:normAutofit fontScale="90000"/>
          </a:bodyPr>
          <a:lstStyle/>
          <a:p>
            <a:r>
              <a:rPr lang="en-US" altLang="en-US"/>
              <a:t>Recommended Curricula (AOSE)</a:t>
            </a:r>
          </a:p>
        </p:txBody>
      </p:sp>
      <p:sp>
        <p:nvSpPr>
          <p:cNvPr id="3" name="Slide Number Placeholder 2">
            <a:extLst>
              <a:ext uri="{FF2B5EF4-FFF2-40B4-BE49-F238E27FC236}">
                <a16:creationId xmlns:a16="http://schemas.microsoft.com/office/drawing/2014/main" id="{9DF4D3DA-C6A9-0D91-366E-EE898ACA4724}"/>
              </a:ext>
            </a:extLst>
          </p:cNvPr>
          <p:cNvSpPr>
            <a:spLocks noGrp="1"/>
          </p:cNvSpPr>
          <p:nvPr>
            <p:ph type="sldNum" sz="quarter" idx="12"/>
          </p:nvPr>
        </p:nvSpPr>
        <p:spPr/>
        <p:txBody>
          <a:bodyPr/>
          <a:lstStyle/>
          <a:p>
            <a:fld id="{65438860-5F9E-474A-922B-973621617AE4}" type="slidenum">
              <a:rPr lang="en-US" smtClean="0"/>
              <a:pPr/>
              <a:t>5</a:t>
            </a:fld>
            <a:endParaRPr lang="en-US"/>
          </a:p>
        </p:txBody>
      </p:sp>
      <p:sp>
        <p:nvSpPr>
          <p:cNvPr id="2" name="Rectangle 1">
            <a:extLst>
              <a:ext uri="{FF2B5EF4-FFF2-40B4-BE49-F238E27FC236}">
                <a16:creationId xmlns:a16="http://schemas.microsoft.com/office/drawing/2014/main" id="{388A2F1F-C454-03CC-DF23-10B665A991F3}"/>
              </a:ext>
            </a:extLst>
          </p:cNvPr>
          <p:cNvSpPr>
            <a:spLocks noChangeAspect="1"/>
          </p:cNvSpPr>
          <p:nvPr/>
        </p:nvSpPr>
        <p:spPr>
          <a:xfrm>
            <a:off x="8534400" y="0"/>
            <a:ext cx="2133600" cy="914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C15AE889-F19A-EA20-DF41-552C8054C901}"/>
              </a:ext>
            </a:extLst>
          </p:cNvPr>
          <p:cNvGraphicFramePr>
            <a:graphicFrameLocks noGrp="1"/>
          </p:cNvGraphicFramePr>
          <p:nvPr/>
        </p:nvGraphicFramePr>
        <p:xfrm>
          <a:off x="1866900" y="1600200"/>
          <a:ext cx="8001000" cy="3662680"/>
        </p:xfrm>
        <a:graphic>
          <a:graphicData uri="http://schemas.openxmlformats.org/drawingml/2006/table">
            <a:tbl>
              <a:tblPr firstRow="1" bandRow="1">
                <a:tableStyleId>{5C22544A-7EE6-4342-B048-85BDC9FD1C3A}</a:tableStyleId>
              </a:tblPr>
              <a:tblGrid>
                <a:gridCol w="2117912">
                  <a:extLst>
                    <a:ext uri="{9D8B030D-6E8A-4147-A177-3AD203B41FA5}">
                      <a16:colId xmlns:a16="http://schemas.microsoft.com/office/drawing/2014/main" val="2059714984"/>
                    </a:ext>
                  </a:extLst>
                </a:gridCol>
                <a:gridCol w="5883088">
                  <a:extLst>
                    <a:ext uri="{9D8B030D-6E8A-4147-A177-3AD203B41FA5}">
                      <a16:colId xmlns:a16="http://schemas.microsoft.com/office/drawing/2014/main" val="2336410461"/>
                    </a:ext>
                  </a:extLst>
                </a:gridCol>
              </a:tblGrid>
              <a:tr h="370840">
                <a:tc>
                  <a:txBody>
                    <a:bodyPr/>
                    <a:lstStyle/>
                    <a:p>
                      <a:r>
                        <a:rPr lang="en-US"/>
                        <a:t>ESR</a:t>
                      </a:r>
                    </a:p>
                  </a:txBody>
                  <a:tcPr/>
                </a:tc>
                <a:tc>
                  <a:txBody>
                    <a:bodyPr/>
                    <a:lstStyle/>
                    <a:p>
                      <a:r>
                        <a:rPr lang="en-US"/>
                        <a:t>Courses</a:t>
                      </a:r>
                    </a:p>
                  </a:txBody>
                  <a:tcPr/>
                </a:tc>
                <a:extLst>
                  <a:ext uri="{0D108BD9-81ED-4DB2-BD59-A6C34878D82A}">
                    <a16:rowId xmlns:a16="http://schemas.microsoft.com/office/drawing/2014/main" val="45881345"/>
                  </a:ext>
                </a:extLst>
              </a:tr>
              <a:tr h="370840">
                <a:tc>
                  <a:txBody>
                    <a:bodyPr/>
                    <a:lstStyle/>
                    <a:p>
                      <a:r>
                        <a:rPr lang="en-US"/>
                        <a:t>ESR-2 Physical Oceanography</a:t>
                      </a:r>
                    </a:p>
                  </a:txBody>
                  <a:tcPr/>
                </a:tc>
                <a:tc>
                  <a:txBody>
                    <a:bodyPr/>
                    <a:lstStyle/>
                    <a:p>
                      <a:r>
                        <a:rPr lang="en-US"/>
                        <a:t>12.808 Descriptive Physical Oceanography AND</a:t>
                      </a:r>
                    </a:p>
                    <a:p>
                      <a:pPr marL="285750" indent="-285750">
                        <a:buFont typeface="Arial" panose="020B0604020202020204" pitchFamily="34" charset="0"/>
                        <a:buChar char="•"/>
                      </a:pPr>
                      <a:r>
                        <a:rPr lang="en-US"/>
                        <a:t>12.800 Fluid Dynamics of the Atmos. &amp; Oceans OR </a:t>
                      </a:r>
                    </a:p>
                    <a:p>
                      <a:pPr marL="285750" indent="-285750">
                        <a:buFont typeface="Arial" panose="020B0604020202020204" pitchFamily="34" charset="0"/>
                        <a:buChar char="•"/>
                      </a:pPr>
                      <a:r>
                        <a:rPr lang="en-US"/>
                        <a:t>1.69 Intro to Coastal Engineering</a:t>
                      </a:r>
                    </a:p>
                    <a:p>
                      <a:r>
                        <a:rPr lang="en-US"/>
                        <a:t>(with 2.688 Instrumentation &amp; 2.THG)</a:t>
                      </a:r>
                    </a:p>
                  </a:txBody>
                  <a:tcPr/>
                </a:tc>
                <a:extLst>
                  <a:ext uri="{0D108BD9-81ED-4DB2-BD59-A6C34878D82A}">
                    <a16:rowId xmlns:a16="http://schemas.microsoft.com/office/drawing/2014/main" val="51369350"/>
                  </a:ext>
                </a:extLst>
              </a:tr>
              <a:tr h="370840">
                <a:tc>
                  <a:txBody>
                    <a:bodyPr/>
                    <a:lstStyle/>
                    <a:p>
                      <a:r>
                        <a:rPr lang="en-US"/>
                        <a:t>ESR-4 Dynamics</a:t>
                      </a:r>
                    </a:p>
                  </a:txBody>
                  <a:tcPr/>
                </a:tc>
                <a:tc>
                  <a:txBody>
                    <a:bodyPr/>
                    <a:lstStyle/>
                    <a:p>
                      <a:r>
                        <a:rPr lang="en-US"/>
                        <a:t>12.808 Descriptive Physical Oceanography AND</a:t>
                      </a:r>
                    </a:p>
                    <a:p>
                      <a:pPr marL="285750" indent="-285750">
                        <a:buFont typeface="Arial" panose="020B0604020202020204" pitchFamily="34" charset="0"/>
                        <a:buChar char="•"/>
                      </a:pPr>
                      <a:r>
                        <a:rPr lang="en-US"/>
                        <a:t>12.800 Fluid Dynamics of the Atmos. &amp; Oceans OR </a:t>
                      </a:r>
                    </a:p>
                    <a:p>
                      <a:pPr marL="285750" indent="-285750">
                        <a:buFont typeface="Arial" panose="020B0604020202020204" pitchFamily="34" charset="0"/>
                        <a:buChar char="•"/>
                      </a:pPr>
                      <a:r>
                        <a:rPr lang="en-US"/>
                        <a:t>1.69 Intro to Coastal Engineering</a:t>
                      </a:r>
                    </a:p>
                  </a:txBody>
                  <a:tcPr/>
                </a:tc>
                <a:extLst>
                  <a:ext uri="{0D108BD9-81ED-4DB2-BD59-A6C34878D82A}">
                    <a16:rowId xmlns:a16="http://schemas.microsoft.com/office/drawing/2014/main" val="607455800"/>
                  </a:ext>
                </a:extLst>
              </a:tr>
              <a:tr h="370840">
                <a:tc>
                  <a:txBody>
                    <a:bodyPr/>
                    <a:lstStyle/>
                    <a:p>
                      <a:r>
                        <a:rPr lang="en-US"/>
                        <a:t>ESR-6 Prediction</a:t>
                      </a:r>
                    </a:p>
                  </a:txBody>
                  <a:tcPr/>
                </a:tc>
                <a:tc>
                  <a:txBody>
                    <a:bodyPr/>
                    <a:lstStyle/>
                    <a:p>
                      <a:r>
                        <a:rPr lang="en-US"/>
                        <a:t>2.681 Environmental Ocean Acoustics AND</a:t>
                      </a:r>
                    </a:p>
                    <a:p>
                      <a:pPr marL="285750" indent="-285750">
                        <a:buFont typeface="Arial" panose="020B0604020202020204" pitchFamily="34" charset="0"/>
                        <a:buChar char="•"/>
                      </a:pPr>
                      <a:r>
                        <a:rPr lang="en-US"/>
                        <a:t>2.683 Marine Bioacoustics &amp; </a:t>
                      </a:r>
                      <a:r>
                        <a:rPr lang="en-US" err="1"/>
                        <a:t>Geoacoustics</a:t>
                      </a:r>
                      <a:r>
                        <a:rPr lang="en-US"/>
                        <a:t> OR</a:t>
                      </a:r>
                    </a:p>
                    <a:p>
                      <a:pPr marL="285750" indent="-285750">
                        <a:buFont typeface="Arial" panose="020B0604020202020204" pitchFamily="34" charset="0"/>
                        <a:buChar char="•"/>
                      </a:pPr>
                      <a:r>
                        <a:rPr lang="en-US"/>
                        <a:t>6.7020 Array Processing</a:t>
                      </a:r>
                    </a:p>
                    <a:p>
                      <a:pPr marL="0" indent="0">
                        <a:buFont typeface="Arial" panose="020B0604020202020204" pitchFamily="34" charset="0"/>
                        <a:buNone/>
                      </a:pPr>
                      <a:r>
                        <a:rPr lang="en-US"/>
                        <a:t>(with 12.800 or 1.69)</a:t>
                      </a:r>
                    </a:p>
                  </a:txBody>
                  <a:tcPr/>
                </a:tc>
                <a:extLst>
                  <a:ext uri="{0D108BD9-81ED-4DB2-BD59-A6C34878D82A}">
                    <a16:rowId xmlns:a16="http://schemas.microsoft.com/office/drawing/2014/main" val="3705960575"/>
                  </a:ext>
                </a:extLst>
              </a:tr>
            </a:tbl>
          </a:graphicData>
        </a:graphic>
      </p:graphicFrame>
      <p:sp>
        <p:nvSpPr>
          <p:cNvPr id="5" name="TextBox 4">
            <a:extLst>
              <a:ext uri="{FF2B5EF4-FFF2-40B4-BE49-F238E27FC236}">
                <a16:creationId xmlns:a16="http://schemas.microsoft.com/office/drawing/2014/main" id="{9FE78B7A-1EC3-809B-BB48-8438C6555AA2}"/>
              </a:ext>
            </a:extLst>
          </p:cNvPr>
          <p:cNvSpPr txBox="1"/>
          <p:nvPr/>
        </p:nvSpPr>
        <p:spPr>
          <a:xfrm>
            <a:off x="1905001" y="1143000"/>
            <a:ext cx="4306885" cy="369332"/>
          </a:xfrm>
          <a:prstGeom prst="rect">
            <a:avLst/>
          </a:prstGeom>
          <a:noFill/>
        </p:spPr>
        <p:txBody>
          <a:bodyPr wrap="none" rtlCol="0">
            <a:spAutoFit/>
          </a:bodyPr>
          <a:lstStyle/>
          <a:p>
            <a:r>
              <a:rPr lang="en-US" b="1"/>
              <a:t>Sample curriculum for Acoustics Focus</a:t>
            </a:r>
          </a:p>
        </p:txBody>
      </p:sp>
      <p:sp>
        <p:nvSpPr>
          <p:cNvPr id="4" name="TextBox 3">
            <a:extLst>
              <a:ext uri="{FF2B5EF4-FFF2-40B4-BE49-F238E27FC236}">
                <a16:creationId xmlns:a16="http://schemas.microsoft.com/office/drawing/2014/main" id="{E393E9E5-DCB5-ED1E-A874-19AEC75BF16F}"/>
              </a:ext>
            </a:extLst>
          </p:cNvPr>
          <p:cNvSpPr txBox="1"/>
          <p:nvPr/>
        </p:nvSpPr>
        <p:spPr>
          <a:xfrm>
            <a:off x="390525" y="6391275"/>
            <a:ext cx="2084225" cy="369332"/>
          </a:xfrm>
          <a:prstGeom prst="rect">
            <a:avLst/>
          </a:prstGeom>
          <a:noFill/>
        </p:spPr>
        <p:txBody>
          <a:bodyPr wrap="none" rtlCol="0">
            <a:spAutoFit/>
          </a:bodyPr>
          <a:lstStyle/>
          <a:p>
            <a:r>
              <a:rPr lang="en-US" i="1" dirty="0"/>
              <a:t>Updated June 2026</a:t>
            </a:r>
          </a:p>
        </p:txBody>
      </p:sp>
    </p:spTree>
    <p:extLst>
      <p:ext uri="{BB962C8B-B14F-4D97-AF65-F5344CB8AC3E}">
        <p14:creationId xmlns:p14="http://schemas.microsoft.com/office/powerpoint/2010/main" val="2939737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2E245-062A-B776-E538-94166A0AC555}"/>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42FE77B7-7C4B-DE5D-886A-9FDB935E0DDE}"/>
              </a:ext>
            </a:extLst>
          </p:cNvPr>
          <p:cNvSpPr>
            <a:spLocks noGrp="1"/>
          </p:cNvSpPr>
          <p:nvPr>
            <p:ph type="title"/>
          </p:nvPr>
        </p:nvSpPr>
        <p:spPr>
          <a:xfrm>
            <a:off x="1295400" y="373130"/>
            <a:ext cx="9144000" cy="609600"/>
          </a:xfrm>
        </p:spPr>
        <p:txBody>
          <a:bodyPr>
            <a:normAutofit fontScale="90000"/>
          </a:bodyPr>
          <a:lstStyle/>
          <a:p>
            <a:r>
              <a:rPr lang="en-US" altLang="en-US"/>
              <a:t>Recommended Curricula (AOSE)</a:t>
            </a:r>
          </a:p>
        </p:txBody>
      </p:sp>
      <p:sp>
        <p:nvSpPr>
          <p:cNvPr id="3" name="Slide Number Placeholder 2">
            <a:extLst>
              <a:ext uri="{FF2B5EF4-FFF2-40B4-BE49-F238E27FC236}">
                <a16:creationId xmlns:a16="http://schemas.microsoft.com/office/drawing/2014/main" id="{B61649CD-C937-9331-B803-6E6BFC32BB90}"/>
              </a:ext>
            </a:extLst>
          </p:cNvPr>
          <p:cNvSpPr>
            <a:spLocks noGrp="1"/>
          </p:cNvSpPr>
          <p:nvPr>
            <p:ph type="sldNum" sz="quarter" idx="12"/>
          </p:nvPr>
        </p:nvSpPr>
        <p:spPr/>
        <p:txBody>
          <a:bodyPr/>
          <a:lstStyle/>
          <a:p>
            <a:fld id="{65438860-5F9E-474A-922B-973621617AE4}" type="slidenum">
              <a:rPr lang="en-US" smtClean="0"/>
              <a:pPr/>
              <a:t>6</a:t>
            </a:fld>
            <a:endParaRPr lang="en-US"/>
          </a:p>
        </p:txBody>
      </p:sp>
      <p:graphicFrame>
        <p:nvGraphicFramePr>
          <p:cNvPr id="9" name="Table 8">
            <a:extLst>
              <a:ext uri="{FF2B5EF4-FFF2-40B4-BE49-F238E27FC236}">
                <a16:creationId xmlns:a16="http://schemas.microsoft.com/office/drawing/2014/main" id="{2D10D8B6-07A3-1AC4-69F4-59A9B7C7C5E0}"/>
              </a:ext>
            </a:extLst>
          </p:cNvPr>
          <p:cNvGraphicFramePr>
            <a:graphicFrameLocks noGrp="1"/>
          </p:cNvGraphicFramePr>
          <p:nvPr/>
        </p:nvGraphicFramePr>
        <p:xfrm>
          <a:off x="2057400" y="1752600"/>
          <a:ext cx="8001000" cy="4211320"/>
        </p:xfrm>
        <a:graphic>
          <a:graphicData uri="http://schemas.openxmlformats.org/drawingml/2006/table">
            <a:tbl>
              <a:tblPr firstRow="1" bandRow="1">
                <a:tableStyleId>{5C22544A-7EE6-4342-B048-85BDC9FD1C3A}</a:tableStyleId>
              </a:tblPr>
              <a:tblGrid>
                <a:gridCol w="2117912">
                  <a:extLst>
                    <a:ext uri="{9D8B030D-6E8A-4147-A177-3AD203B41FA5}">
                      <a16:colId xmlns:a16="http://schemas.microsoft.com/office/drawing/2014/main" val="2059714984"/>
                    </a:ext>
                  </a:extLst>
                </a:gridCol>
                <a:gridCol w="5883088">
                  <a:extLst>
                    <a:ext uri="{9D8B030D-6E8A-4147-A177-3AD203B41FA5}">
                      <a16:colId xmlns:a16="http://schemas.microsoft.com/office/drawing/2014/main" val="2336410461"/>
                    </a:ext>
                  </a:extLst>
                </a:gridCol>
              </a:tblGrid>
              <a:tr h="370840">
                <a:tc>
                  <a:txBody>
                    <a:bodyPr/>
                    <a:lstStyle/>
                    <a:p>
                      <a:r>
                        <a:rPr lang="en-US"/>
                        <a:t>ESR</a:t>
                      </a:r>
                    </a:p>
                  </a:txBody>
                  <a:tcPr/>
                </a:tc>
                <a:tc>
                  <a:txBody>
                    <a:bodyPr/>
                    <a:lstStyle/>
                    <a:p>
                      <a:r>
                        <a:rPr lang="en-US"/>
                        <a:t>Courses</a:t>
                      </a:r>
                    </a:p>
                  </a:txBody>
                  <a:tcPr/>
                </a:tc>
                <a:extLst>
                  <a:ext uri="{0D108BD9-81ED-4DB2-BD59-A6C34878D82A}">
                    <a16:rowId xmlns:a16="http://schemas.microsoft.com/office/drawing/2014/main" val="45881345"/>
                  </a:ext>
                </a:extLst>
              </a:tr>
              <a:tr h="370840">
                <a:tc>
                  <a:txBody>
                    <a:bodyPr/>
                    <a:lstStyle/>
                    <a:p>
                      <a:r>
                        <a:rPr lang="en-US"/>
                        <a:t>ESR-2 Physical Oceanography</a:t>
                      </a:r>
                    </a:p>
                  </a:txBody>
                  <a:tcPr/>
                </a:tc>
                <a:tc>
                  <a:txBody>
                    <a:bodyPr/>
                    <a:lstStyle/>
                    <a:p>
                      <a:pPr marL="285750" indent="-285750">
                        <a:buFont typeface="Arial" panose="020B0604020202020204" pitchFamily="34" charset="0"/>
                        <a:buChar char="•"/>
                      </a:pPr>
                      <a:r>
                        <a:rPr lang="en-US"/>
                        <a:t>12.808 Descriptive Physical Oceanography OR 12.800 Fluid Dynamics of the Atmos. &amp; Oceans AND</a:t>
                      </a:r>
                    </a:p>
                    <a:p>
                      <a:pPr marL="285750" indent="-285750">
                        <a:buFont typeface="Arial" panose="020B0604020202020204" pitchFamily="34" charset="0"/>
                        <a:buChar char="•"/>
                      </a:pPr>
                      <a:r>
                        <a:rPr lang="en-US"/>
                        <a:t>1.61 Transport Processes, 1.69 Costal Engineering, or 12.862 Coastal Physical Oceanography</a:t>
                      </a:r>
                    </a:p>
                    <a:p>
                      <a:r>
                        <a:rPr lang="en-US"/>
                        <a:t>(with 2.688 Instrumentation &amp; 2.THG)</a:t>
                      </a:r>
                    </a:p>
                  </a:txBody>
                  <a:tcPr/>
                </a:tc>
                <a:extLst>
                  <a:ext uri="{0D108BD9-81ED-4DB2-BD59-A6C34878D82A}">
                    <a16:rowId xmlns:a16="http://schemas.microsoft.com/office/drawing/2014/main" val="51369350"/>
                  </a:ext>
                </a:extLst>
              </a:tr>
              <a:tr h="370840">
                <a:tc>
                  <a:txBody>
                    <a:bodyPr/>
                    <a:lstStyle/>
                    <a:p>
                      <a:r>
                        <a:rPr lang="en-US"/>
                        <a:t>ESR-4 Dynamics</a:t>
                      </a:r>
                    </a:p>
                  </a:txBody>
                  <a:tcPr/>
                </a:tc>
                <a:tc>
                  <a:txBody>
                    <a:bodyPr/>
                    <a:lstStyle/>
                    <a:p>
                      <a:pPr marL="285750" indent="-285750">
                        <a:buFont typeface="Arial" panose="020B0604020202020204" pitchFamily="34" charset="0"/>
                        <a:buChar char="•"/>
                      </a:pPr>
                      <a:r>
                        <a:rPr lang="en-US"/>
                        <a:t>12.808 Descriptive Physical Oceanography </a:t>
                      </a:r>
                    </a:p>
                    <a:p>
                      <a:pPr marL="285750" indent="-285750">
                        <a:buFont typeface="Arial" panose="020B0604020202020204" pitchFamily="34" charset="0"/>
                        <a:buChar char="•"/>
                      </a:pPr>
                      <a:r>
                        <a:rPr lang="en-US"/>
                        <a:t>12.800 Fluid Dynamics of the Atmos. &amp; Oceans, 1.69 Intro to Coastal Engineering, or ONE of: 2.680, 2.290, or 2.220</a:t>
                      </a:r>
                    </a:p>
                  </a:txBody>
                  <a:tcPr/>
                </a:tc>
                <a:extLst>
                  <a:ext uri="{0D108BD9-81ED-4DB2-BD59-A6C34878D82A}">
                    <a16:rowId xmlns:a16="http://schemas.microsoft.com/office/drawing/2014/main" val="607455800"/>
                  </a:ext>
                </a:extLst>
              </a:tr>
              <a:tr h="370840">
                <a:tc>
                  <a:txBody>
                    <a:bodyPr/>
                    <a:lstStyle/>
                    <a:p>
                      <a:r>
                        <a:rPr lang="en-US"/>
                        <a:t>ESR-6 Prediction</a:t>
                      </a:r>
                    </a:p>
                  </a:txBody>
                  <a:tcPr/>
                </a:tc>
                <a:tc>
                  <a:txBody>
                    <a:bodyPr/>
                    <a:lstStyle/>
                    <a:p>
                      <a:pPr marL="285750" indent="-285750">
                        <a:buFont typeface="Arial" panose="020B0604020202020204" pitchFamily="34" charset="0"/>
                        <a:buChar char="•"/>
                      </a:pPr>
                      <a:r>
                        <a:rPr lang="en-US"/>
                        <a:t>2.290 Numerical Fluid Mechanics OR</a:t>
                      </a:r>
                    </a:p>
                    <a:p>
                      <a:pPr marL="285750" indent="-285750">
                        <a:buFont typeface="Arial" panose="020B0604020202020204" pitchFamily="34" charset="0"/>
                        <a:buChar char="•"/>
                      </a:pPr>
                      <a:r>
                        <a:rPr lang="en-US"/>
                        <a:t>2.681 Environmental Ocean Acoustics AND [1.69 Intro to Coastal Engineering or 12.862 Coastal Physical Oceanography] AND (12.800 or 1.69)</a:t>
                      </a:r>
                    </a:p>
                  </a:txBody>
                  <a:tcPr/>
                </a:tc>
                <a:extLst>
                  <a:ext uri="{0D108BD9-81ED-4DB2-BD59-A6C34878D82A}">
                    <a16:rowId xmlns:a16="http://schemas.microsoft.com/office/drawing/2014/main" val="3705960575"/>
                  </a:ext>
                </a:extLst>
              </a:tr>
            </a:tbl>
          </a:graphicData>
        </a:graphic>
      </p:graphicFrame>
      <p:sp>
        <p:nvSpPr>
          <p:cNvPr id="5" name="TextBox 4">
            <a:extLst>
              <a:ext uri="{FF2B5EF4-FFF2-40B4-BE49-F238E27FC236}">
                <a16:creationId xmlns:a16="http://schemas.microsoft.com/office/drawing/2014/main" id="{7B2D1811-F2F7-33F5-D272-84743266A05C}"/>
              </a:ext>
            </a:extLst>
          </p:cNvPr>
          <p:cNvSpPr txBox="1"/>
          <p:nvPr/>
        </p:nvSpPr>
        <p:spPr>
          <a:xfrm>
            <a:off x="1905000" y="1143000"/>
            <a:ext cx="4013856" cy="369332"/>
          </a:xfrm>
          <a:prstGeom prst="rect">
            <a:avLst/>
          </a:prstGeom>
          <a:noFill/>
        </p:spPr>
        <p:txBody>
          <a:bodyPr wrap="none" rtlCol="0">
            <a:spAutoFit/>
          </a:bodyPr>
          <a:lstStyle/>
          <a:p>
            <a:r>
              <a:rPr lang="en-US" b="1"/>
              <a:t>Sample curriculum for Littoral Focus</a:t>
            </a:r>
          </a:p>
        </p:txBody>
      </p:sp>
      <p:sp>
        <p:nvSpPr>
          <p:cNvPr id="2" name="TextBox 1">
            <a:extLst>
              <a:ext uri="{FF2B5EF4-FFF2-40B4-BE49-F238E27FC236}">
                <a16:creationId xmlns:a16="http://schemas.microsoft.com/office/drawing/2014/main" id="{CA00299F-3364-AD37-E2DE-71F91C92BCA4}"/>
              </a:ext>
            </a:extLst>
          </p:cNvPr>
          <p:cNvSpPr txBox="1"/>
          <p:nvPr/>
        </p:nvSpPr>
        <p:spPr>
          <a:xfrm>
            <a:off x="390525" y="6391275"/>
            <a:ext cx="2084225" cy="369332"/>
          </a:xfrm>
          <a:prstGeom prst="rect">
            <a:avLst/>
          </a:prstGeom>
          <a:noFill/>
        </p:spPr>
        <p:txBody>
          <a:bodyPr wrap="none" rtlCol="0">
            <a:spAutoFit/>
          </a:bodyPr>
          <a:lstStyle/>
          <a:p>
            <a:r>
              <a:rPr lang="en-US" i="1" dirty="0"/>
              <a:t>Updated June 2026</a:t>
            </a:r>
          </a:p>
        </p:txBody>
      </p:sp>
    </p:spTree>
    <p:extLst>
      <p:ext uri="{BB962C8B-B14F-4D97-AF65-F5344CB8AC3E}">
        <p14:creationId xmlns:p14="http://schemas.microsoft.com/office/powerpoint/2010/main" val="2022984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TotalTime>
  <Words>674</Words>
  <Application>Microsoft Office PowerPoint</Application>
  <PresentationFormat>Widescreen</PresentationFormat>
  <Paragraphs>101</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PowerPoint Presentation</vt:lpstr>
      <vt:lpstr>Recommended Curriculum (PO)</vt:lpstr>
      <vt:lpstr>Recommended Curricula (AOSE)</vt:lpstr>
      <vt:lpstr>Recommended Curricula (AOSE)</vt:lpstr>
      <vt:lpstr>Recommended Curricula (AOSE)</vt:lpstr>
      <vt:lpstr>Recommended Curricula (AOSE)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 Tarrant</dc:creator>
  <cp:lastModifiedBy>Ann Tarrant</cp:lastModifiedBy>
  <cp:revision>1</cp:revision>
  <dcterms:created xsi:type="dcterms:W3CDTF">2026-06-15T16:31:27Z</dcterms:created>
  <dcterms:modified xsi:type="dcterms:W3CDTF">2026-06-29T17:46:15Z</dcterms:modified>
</cp:coreProperties>
</file>