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notesMasterIdLst>
    <p:notesMasterId r:id="rId3"/>
  </p:notesMasterIdLst>
  <p:sldIdLst>
    <p:sldId id="513" r:id="rId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0D673FA-9D9F-426D-BC33-5214095A36FD}" type="datetimeFigureOut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DD3219-A3EE-4AAD-9303-7B5CBF52C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506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3A3475-BC11-4179-82F1-95C2D2DD7E68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52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A322D-5339-458A-9E86-D393CE2BDA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60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B384DE2-DEF8-464F-B648-F516E4AACB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7160"/>
            <a:ext cx="9144000" cy="830997"/>
          </a:xfrm>
          <a:noFill/>
        </p:spPr>
        <p:txBody>
          <a:bodyPr wrap="square" anchor="t">
            <a:spAutoFit/>
          </a:bodyPr>
          <a:lstStyle/>
          <a:p>
            <a:r>
              <a:rPr lang="en-US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Effects of microplastics 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on </a:t>
            </a:r>
            <a:r>
              <a:rPr lang="en-US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(micro)zooplankton feeding and swimming Houshuo Jiang, WHOI</a:t>
            </a:r>
            <a:endParaRPr lang="en-US" altLang="en-US" sz="2400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66338"/>
            <a:ext cx="3736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 cell of the ciliate </a:t>
            </a:r>
            <a:r>
              <a:rPr lang="en-US" sz="1600" b="1" i="1" dirty="0" err="1" smtClean="0"/>
              <a:t>Strombidium</a:t>
            </a:r>
            <a:r>
              <a:rPr lang="en-US" sz="1600" b="1" i="1" dirty="0" smtClean="0"/>
              <a:t> sp.</a:t>
            </a:r>
            <a:r>
              <a:rPr lang="en-US" sz="1600" b="1" dirty="0" smtClean="0"/>
              <a:t> captures a 3</a:t>
            </a:r>
            <a:r>
              <a:rPr lang="en-US" sz="1600" b="1" dirty="0" smtClean="0">
                <a:latin typeface="Symbol" panose="05050102010706020507" pitchFamily="18" charset="2"/>
              </a:rPr>
              <a:t>m</a:t>
            </a:r>
            <a:r>
              <a:rPr lang="en-US" sz="1600" b="1" dirty="0" smtClean="0"/>
              <a:t>m polystyrene particle.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4800" y="4343400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 cell of </a:t>
            </a:r>
            <a:r>
              <a:rPr lang="en-US" sz="1600" b="1" dirty="0" smtClean="0"/>
              <a:t>the </a:t>
            </a:r>
            <a:r>
              <a:rPr lang="en-US" sz="1600" b="1" dirty="0"/>
              <a:t>ciliate </a:t>
            </a:r>
            <a:r>
              <a:rPr lang="en-US" sz="1600" b="1" i="1" dirty="0" smtClean="0"/>
              <a:t>Mesodinium rubrum</a:t>
            </a:r>
            <a:r>
              <a:rPr lang="en-US" sz="1600" b="1" dirty="0" smtClean="0"/>
              <a:t> jumps in a zigzag way in a suspension of 3</a:t>
            </a:r>
            <a:r>
              <a:rPr lang="en-US" sz="1600" b="1" dirty="0" smtClean="0">
                <a:latin typeface="Symbol" panose="05050102010706020507" pitchFamily="18" charset="2"/>
              </a:rPr>
              <a:t>m</a:t>
            </a:r>
            <a:r>
              <a:rPr lang="en-US" sz="1600" b="1" dirty="0" smtClean="0"/>
              <a:t>m </a:t>
            </a:r>
            <a:r>
              <a:rPr lang="en-US" sz="1600" b="1" dirty="0"/>
              <a:t>polystyrene particles</a:t>
            </a:r>
            <a:r>
              <a:rPr lang="en-US" sz="1600" b="1" dirty="0" smtClean="0"/>
              <a:t>.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24294"/>
            <a:ext cx="9144000" cy="0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mphorides_takes_in_and_then_rejects_3um_polystyrene_partic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8952" y="1676400"/>
            <a:ext cx="4572000" cy="2571750"/>
          </a:xfrm>
          <a:prstGeom prst="rect">
            <a:avLst/>
          </a:prstGeom>
        </p:spPr>
      </p:pic>
      <p:pic>
        <p:nvPicPr>
          <p:cNvPr id="4" name="Mesodinium_rubrum_zigzagging_in_3um_particle_suspens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343400"/>
            <a:ext cx="4114800" cy="2317971"/>
          </a:xfrm>
          <a:prstGeom prst="rect">
            <a:avLst/>
          </a:prstGeom>
        </p:spPr>
      </p:pic>
      <p:pic>
        <p:nvPicPr>
          <p:cNvPr id="6" name="Strombidium_eats_a_3um_polystyrene_particl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48" y="1676400"/>
            <a:ext cx="4572000" cy="25698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1069848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A cell of </a:t>
            </a:r>
            <a:r>
              <a:rPr lang="en-US" sz="1600" b="1" dirty="0"/>
              <a:t>the </a:t>
            </a:r>
            <a:r>
              <a:rPr lang="en-US" sz="1600" b="1" dirty="0" err="1" smtClean="0"/>
              <a:t>tintinnid</a:t>
            </a:r>
            <a:r>
              <a:rPr lang="en-US" sz="1600" b="1" dirty="0" smtClean="0"/>
              <a:t> ciliate </a:t>
            </a:r>
            <a:r>
              <a:rPr lang="en-US" sz="1600" b="1" i="1" dirty="0" err="1"/>
              <a:t>Amphorides</a:t>
            </a:r>
            <a:r>
              <a:rPr lang="en-US" sz="1600" b="1" i="1" dirty="0"/>
              <a:t> </a:t>
            </a:r>
            <a:r>
              <a:rPr lang="en-US" sz="1600" b="1" i="1" dirty="0" smtClean="0"/>
              <a:t>sp.</a:t>
            </a:r>
            <a:r>
              <a:rPr lang="en-US" sz="1600" b="1" dirty="0" smtClean="0"/>
              <a:t> captures and rejects 3</a:t>
            </a:r>
            <a:r>
              <a:rPr lang="en-US" sz="1600" b="1" dirty="0" smtClean="0">
                <a:latin typeface="Symbol" panose="05050102010706020507" pitchFamily="18" charset="2"/>
              </a:rPr>
              <a:t>m</a:t>
            </a:r>
            <a:r>
              <a:rPr lang="en-US" sz="1600" b="1" dirty="0" smtClean="0"/>
              <a:t>m polystyrene particles.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6488668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High Speed Microscale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Imaging System (HSMIS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endParaRPr lang="en-US" dirty="0"/>
          </a:p>
        </p:txBody>
      </p:sp>
      <p:pic>
        <p:nvPicPr>
          <p:cNvPr id="11" name="Picture 10" descr="HSMIS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5305493"/>
            <a:ext cx="3291840" cy="1247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12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72</Words>
  <Application>Microsoft Office PowerPoint</Application>
  <PresentationFormat>On-screen Show (4:3)</PresentationFormat>
  <Paragraphs>6</Paragraphs>
  <Slides>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4_Default Design</vt:lpstr>
      <vt:lpstr>Effects of microplastics on (micro)zooplankton feeding and swimming Houshuo Jiang, WHOI</vt:lpstr>
    </vt:vector>
  </TitlesOfParts>
  <Company>Woods Hole Oceanographic Institution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Houshuo Jiang</dc:creator>
  <cp:lastModifiedBy>Daly</cp:lastModifiedBy>
  <cp:revision>522</cp:revision>
  <dcterms:created xsi:type="dcterms:W3CDTF">2008-07-16T18:45:18Z</dcterms:created>
  <dcterms:modified xsi:type="dcterms:W3CDTF">2018-06-20T15:55:47Z</dcterms:modified>
</cp:coreProperties>
</file>