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Lst>
  <p:sldIdLst>
    <p:sldId id="256" r:id="rId5"/>
    <p:sldId id="266" r:id="rId6"/>
    <p:sldId id="268" r:id="rId7"/>
    <p:sldId id="267" r:id="rId8"/>
    <p:sldId id="269" r:id="rId9"/>
    <p:sldId id="270" r:id="rId10"/>
    <p:sldId id="271" r:id="rId11"/>
    <p:sldId id="272" r:id="rId12"/>
    <p:sldId id="274" r:id="rId13"/>
    <p:sldId id="262" r:id="rId14"/>
    <p:sldId id="261" r:id="rId15"/>
    <p:sldId id="259" r:id="rId16"/>
    <p:sldId id="260" r:id="rId17"/>
    <p:sldId id="273" r:id="rId18"/>
    <p:sldId id="258" r:id="rId19"/>
    <p:sldId id="264" r:id="rId20"/>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1765" autoAdjust="0"/>
    <p:restoredTop sz="94660"/>
  </p:normalViewPr>
  <p:slideViewPr>
    <p:cSldViewPr>
      <p:cViewPr varScale="1">
        <p:scale>
          <a:sx n="69" d="100"/>
          <a:sy n="69" d="100"/>
        </p:scale>
        <p:origin x="130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CF650CB-2900-4A12-A4FB-1260A4BDD53A}" type="datetimeFigureOut">
              <a:rPr lang="he-IL"/>
              <a:pPr>
                <a:defRPr/>
              </a:pPr>
              <a:t>ז'/תמוז/תשע"ח</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18AD7FF1-6023-422B-95B3-3DA04CA0C0D4}" type="slidenum">
              <a:rPr lang="he-IL" altLang="en-US"/>
              <a:pPr/>
              <a:t>‹#›</a:t>
            </a:fld>
            <a:endParaRPr lang="he-IL" altLang="en-US"/>
          </a:p>
        </p:txBody>
      </p:sp>
    </p:spTree>
    <p:extLst>
      <p:ext uri="{BB962C8B-B14F-4D97-AF65-F5344CB8AC3E}">
        <p14:creationId xmlns:p14="http://schemas.microsoft.com/office/powerpoint/2010/main" val="20015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2937B9F-9A3E-4CAD-BEBE-4F004FB1292E}" type="datetimeFigureOut">
              <a:rPr lang="he-IL"/>
              <a:pPr>
                <a:defRPr/>
              </a:pPr>
              <a:t>ז'/תמוז/תשע"ח</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B16065F7-DFC5-4F83-830D-0ABB69A820F9}" type="slidenum">
              <a:rPr lang="he-IL" altLang="en-US"/>
              <a:pPr/>
              <a:t>‹#›</a:t>
            </a:fld>
            <a:endParaRPr lang="he-IL" altLang="en-US"/>
          </a:p>
        </p:txBody>
      </p:sp>
    </p:spTree>
    <p:extLst>
      <p:ext uri="{BB962C8B-B14F-4D97-AF65-F5344CB8AC3E}">
        <p14:creationId xmlns:p14="http://schemas.microsoft.com/office/powerpoint/2010/main" val="98240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C6AD5FF-EAF2-42C9-943E-C914B3E3A79C}" type="datetimeFigureOut">
              <a:rPr lang="he-IL"/>
              <a:pPr>
                <a:defRPr/>
              </a:pPr>
              <a:t>ז'/תמוז/תשע"ח</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F8BFE347-A586-45E1-B0DC-BB96EE039DD4}" type="slidenum">
              <a:rPr lang="he-IL" altLang="en-US"/>
              <a:pPr/>
              <a:t>‹#›</a:t>
            </a:fld>
            <a:endParaRPr lang="he-IL" altLang="en-US"/>
          </a:p>
        </p:txBody>
      </p:sp>
    </p:spTree>
    <p:extLst>
      <p:ext uri="{BB962C8B-B14F-4D97-AF65-F5344CB8AC3E}">
        <p14:creationId xmlns:p14="http://schemas.microsoft.com/office/powerpoint/2010/main" val="179388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03433" indent="0" algn="ctr">
              <a:buNone/>
              <a:defRPr/>
            </a:lvl2pPr>
            <a:lvl3pPr marL="806867" indent="0" algn="ctr">
              <a:buNone/>
              <a:defRPr/>
            </a:lvl3pPr>
            <a:lvl4pPr marL="1210300" indent="0" algn="ctr">
              <a:buNone/>
              <a:defRPr/>
            </a:lvl4pPr>
            <a:lvl5pPr marL="1613733" indent="0" algn="ctr">
              <a:buNone/>
              <a:defRPr/>
            </a:lvl5pPr>
            <a:lvl6pPr marL="2017166" indent="0" algn="ctr">
              <a:buNone/>
              <a:defRPr/>
            </a:lvl6pPr>
            <a:lvl7pPr marL="2420600" indent="0" algn="ctr">
              <a:buNone/>
              <a:defRPr/>
            </a:lvl7pPr>
            <a:lvl8pPr marL="2824033" indent="0" algn="ctr">
              <a:buNone/>
              <a:defRPr/>
            </a:lvl8pPr>
            <a:lvl9pPr marL="322746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defTabSz="806867" rtl="0"/>
            <a:fld id="{5183CEBC-DD66-456D-A373-DF0AFFF4D649}"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371866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defTabSz="806867" rtl="0"/>
            <a:fld id="{14BA2C2A-A3D7-4E2A-9686-CECB255C7346}"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2542037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53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765"/>
            </a:lvl1pPr>
            <a:lvl2pPr marL="403433" indent="0">
              <a:buNone/>
              <a:defRPr sz="1588"/>
            </a:lvl2pPr>
            <a:lvl3pPr marL="806867" indent="0">
              <a:buNone/>
              <a:defRPr sz="1412"/>
            </a:lvl3pPr>
            <a:lvl4pPr marL="1210300" indent="0">
              <a:buNone/>
              <a:defRPr sz="1235"/>
            </a:lvl4pPr>
            <a:lvl5pPr marL="1613733" indent="0">
              <a:buNone/>
              <a:defRPr sz="1235"/>
            </a:lvl5pPr>
            <a:lvl6pPr marL="2017166" indent="0">
              <a:buNone/>
              <a:defRPr sz="1235"/>
            </a:lvl6pPr>
            <a:lvl7pPr marL="2420600" indent="0">
              <a:buNone/>
              <a:defRPr sz="1235"/>
            </a:lvl7pPr>
            <a:lvl8pPr marL="2824033" indent="0">
              <a:buNone/>
              <a:defRPr sz="1235"/>
            </a:lvl8pPr>
            <a:lvl9pPr marL="3227466" indent="0">
              <a:buNone/>
              <a:defRPr sz="1235"/>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defTabSz="806867" rtl="0"/>
            <a:fld id="{4811DE1A-C426-46F0-A0BB-75BE7C3D47A8}"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263306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636" y="1411942"/>
            <a:ext cx="3671455" cy="3993497"/>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5636" y="1411942"/>
            <a:ext cx="3671455" cy="3993497"/>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defTabSz="806867" rtl="0"/>
            <a:fld id="{CA078DC8-A920-4844-AECA-F30AB2A3E48F}"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160546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8" name="Footer Placeholder 7"/>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9" name="Slide Number Placeholder 8"/>
          <p:cNvSpPr>
            <a:spLocks noGrp="1"/>
          </p:cNvSpPr>
          <p:nvPr>
            <p:ph type="sldNum" sz="quarter" idx="12"/>
          </p:nvPr>
        </p:nvSpPr>
        <p:spPr/>
        <p:txBody>
          <a:bodyPr/>
          <a:lstStyle>
            <a:lvl1pPr>
              <a:defRPr/>
            </a:lvl1pPr>
          </a:lstStyle>
          <a:p>
            <a:pPr defTabSz="806867" rtl="0"/>
            <a:fld id="{01558235-5AC7-4DF5-A30A-F61AF4839C0C}"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314427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4" name="Footer Placeholder 3"/>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5" name="Slide Number Placeholder 4"/>
          <p:cNvSpPr>
            <a:spLocks noGrp="1"/>
          </p:cNvSpPr>
          <p:nvPr>
            <p:ph type="sldNum" sz="quarter" idx="12"/>
          </p:nvPr>
        </p:nvSpPr>
        <p:spPr/>
        <p:txBody>
          <a:bodyPr/>
          <a:lstStyle>
            <a:lvl1pPr>
              <a:defRPr/>
            </a:lvl1pPr>
          </a:lstStyle>
          <a:p>
            <a:pPr defTabSz="806867" rtl="0"/>
            <a:fld id="{401850A9-9154-49FE-B13E-028271000FE9}"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279088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3" name="Footer Placeholder 2"/>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4" name="Slide Number Placeholder 3"/>
          <p:cNvSpPr>
            <a:spLocks noGrp="1"/>
          </p:cNvSpPr>
          <p:nvPr>
            <p:ph type="sldNum" sz="quarter" idx="12"/>
          </p:nvPr>
        </p:nvSpPr>
        <p:spPr/>
        <p:txBody>
          <a:bodyPr/>
          <a:lstStyle>
            <a:lvl1pPr>
              <a:defRPr/>
            </a:lvl1pPr>
          </a:lstStyle>
          <a:p>
            <a:pPr defTabSz="806867" rtl="0"/>
            <a:fld id="{40E0D408-085E-40BE-8862-3A41AA20BB5D}"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324462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765"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defTabSz="806867" rtl="0"/>
            <a:fld id="{C8384B63-CE79-4119-B400-67281B2B363A}"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117495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AF06DE2-0B88-4BB8-9156-77F776757953}" type="datetimeFigureOut">
              <a:rPr lang="he-IL"/>
              <a:pPr>
                <a:defRPr/>
              </a:pPr>
              <a:t>ז'/תמוז/תשע"ח</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73DC227C-76F9-4CAA-9D26-E7EB5FA4DECB}" type="slidenum">
              <a:rPr lang="he-IL" altLang="en-US"/>
              <a:pPr/>
              <a:t>‹#›</a:t>
            </a:fld>
            <a:endParaRPr lang="he-IL" altLang="en-US"/>
          </a:p>
        </p:txBody>
      </p:sp>
    </p:spTree>
    <p:extLst>
      <p:ext uri="{BB962C8B-B14F-4D97-AF65-F5344CB8AC3E}">
        <p14:creationId xmlns:p14="http://schemas.microsoft.com/office/powerpoint/2010/main" val="2657976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765"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n-US"/>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6" name="Footer Placeholder 5"/>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7" name="Slide Number Placeholder 6"/>
          <p:cNvSpPr>
            <a:spLocks noGrp="1"/>
          </p:cNvSpPr>
          <p:nvPr>
            <p:ph type="sldNum" sz="quarter" idx="12"/>
          </p:nvPr>
        </p:nvSpPr>
        <p:spPr/>
        <p:txBody>
          <a:bodyPr/>
          <a:lstStyle>
            <a:lvl1pPr>
              <a:defRPr/>
            </a:lvl1pPr>
          </a:lstStyle>
          <a:p>
            <a:pPr defTabSz="806867" rtl="0"/>
            <a:fld id="{DD019550-3EC6-499F-BA50-DA59B50D4363}"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60526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defTabSz="806867" rtl="0"/>
            <a:fld id="{9A97AD77-B2B3-43D6-8179-073BCB591702}"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709009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26727" y="242328"/>
            <a:ext cx="1870364" cy="51631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637" y="242328"/>
            <a:ext cx="5472545" cy="51631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defTabSz="806867" rtl="0"/>
            <a:endParaRPr lang="en-US" altLang="en-US">
              <a:solidFill>
                <a:srgbClr val="000000"/>
              </a:solidFill>
              <a:latin typeface="Arial" charset="0"/>
              <a:cs typeface="+mn-cs"/>
            </a:endParaRPr>
          </a:p>
        </p:txBody>
      </p:sp>
      <p:sp>
        <p:nvSpPr>
          <p:cNvPr id="5" name="Footer Placeholder 4"/>
          <p:cNvSpPr>
            <a:spLocks noGrp="1"/>
          </p:cNvSpPr>
          <p:nvPr>
            <p:ph type="ftr" sz="quarter" idx="11"/>
          </p:nvPr>
        </p:nvSpPr>
        <p:spPr/>
        <p:txBody>
          <a:bodyPr/>
          <a:lstStyle>
            <a:lvl1pPr>
              <a:defRPr/>
            </a:lvl1pPr>
          </a:lstStyle>
          <a:p>
            <a:pPr defTabSz="806867" rtl="0"/>
            <a:endParaRPr lang="en-US" altLang="en-US">
              <a:solidFill>
                <a:srgbClr val="000000"/>
              </a:solidFill>
              <a:latin typeface="Arial" charset="0"/>
              <a:cs typeface="+mn-cs"/>
            </a:endParaRPr>
          </a:p>
        </p:txBody>
      </p:sp>
      <p:sp>
        <p:nvSpPr>
          <p:cNvPr id="6" name="Slide Number Placeholder 5"/>
          <p:cNvSpPr>
            <a:spLocks noGrp="1"/>
          </p:cNvSpPr>
          <p:nvPr>
            <p:ph type="sldNum" sz="quarter" idx="12"/>
          </p:nvPr>
        </p:nvSpPr>
        <p:spPr/>
        <p:txBody>
          <a:bodyPr/>
          <a:lstStyle>
            <a:lvl1pPr>
              <a:defRPr/>
            </a:lvl1pPr>
          </a:lstStyle>
          <a:p>
            <a:pPr defTabSz="806867" rtl="0"/>
            <a:fld id="{EB8B5F2D-8B92-48A1-B9DB-C3555FAD9074}"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1803688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949790F-DDE3-4BCB-B2BA-B5CD3837A819}"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2BD35EE8-51F2-40E1-A8A4-C0B6205E7EC9}"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75920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EBFB11F-BCEC-45FD-8D84-594773707186}"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34D48085-43A6-4073-AB37-960CF47811A5}"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21542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D227E95-DC6E-43EB-86C9-A9B83710907B}"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B922ACA-D8A2-4545-B8C3-06D902639DC9}"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43200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09E2B76-8449-4BE4-8C0C-463041F212E6}"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E75C301C-88FF-440C-80DA-1ACA4D34B2F5}"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46389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ADB4BB3-F525-4260-B42E-5D80B0F6F400}"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33161936-AF2A-4ED8-93A9-0A257C3CABE0}"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82888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A76D54E9-7E34-4F61-A4DC-DE40F7CDC950}"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5F8EA172-4411-4F96-A7A1-C59C2A43A907}"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53133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8A1391A-5E05-4952-8068-0292B2100583}"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5C2A6701-F10C-46E5-AF0E-6798800C2668}"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5311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C4BA3A-6292-40A7-8399-4F858A0081BA}" type="datetimeFigureOut">
              <a:rPr lang="he-IL"/>
              <a:pPr>
                <a:defRPr/>
              </a:pPr>
              <a:t>ז'/תמוז/תשע"ח</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8BE6C281-0779-4AB6-8CC3-355EA09A5505}" type="slidenum">
              <a:rPr lang="he-IL" altLang="en-US"/>
              <a:pPr/>
              <a:t>‹#›</a:t>
            </a:fld>
            <a:endParaRPr lang="he-IL" altLang="en-US"/>
          </a:p>
        </p:txBody>
      </p:sp>
    </p:spTree>
    <p:extLst>
      <p:ext uri="{BB962C8B-B14F-4D97-AF65-F5344CB8AC3E}">
        <p14:creationId xmlns:p14="http://schemas.microsoft.com/office/powerpoint/2010/main" val="91822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8F3FBB5-1A3F-43A6-84B4-6625990E4F36}"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F0144236-EB6F-42C1-8095-386F50DE7435}"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10558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C885DA87-26A6-4D4E-8F25-1A1AED71FFAA}"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D1794772-09B7-48C4-BD1A-57C6FAF6FC5E}"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65695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738ACBBA-A11B-4E4B-B443-B0B0519D4E06}"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C1395CF-B5B3-4DA4-B29C-1E5AE5148E53}"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15620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DCD4FC2-7593-4C72-AA3B-90FDA5741C13}"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22A3667F-E454-4D23-BDEF-7A4BB3209B0B}"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0809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b="1" i="0" spc="-38" baseline="0">
                <a:solidFill>
                  <a:schemeClr val="tx1">
                    <a:lumMod val="85000"/>
                    <a:lumOff val="15000"/>
                  </a:schemeClr>
                </a:solidFill>
                <a:latin typeface="Corbel" charset="0"/>
                <a:ea typeface="Corbel" charset="0"/>
                <a:cs typeface="Corbel" charset="0"/>
              </a:defRPr>
            </a:lvl1pPr>
          </a:lstStyle>
          <a:p>
            <a:r>
              <a:rPr lang="sl-SI"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b="0" i="0" cap="all" spc="150" baseline="0">
                <a:solidFill>
                  <a:schemeClr val="tx2"/>
                </a:solidFill>
                <a:latin typeface="Corbel" charset="0"/>
                <a:ea typeface="Corbel" charset="0"/>
                <a:cs typeface="Corbel"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sl-SI" smtClean="0"/>
              <a:t>Click to edit Master subtitle style</a:t>
            </a:r>
            <a:endParaRPr lang="en-US" dirty="0"/>
          </a:p>
        </p:txBody>
      </p:sp>
      <p:sp>
        <p:nvSpPr>
          <p:cNvPr id="4" name="Date Placeholder 3"/>
          <p:cNvSpPr>
            <a:spLocks noGrp="1"/>
          </p:cNvSpPr>
          <p:nvPr>
            <p:ph type="dt" sz="half" idx="10"/>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D023C87E-F817-1F4C-95C8-5FA885B31A81}" type="datetime3">
              <a:rPr lang="en-US" smtClean="0"/>
              <a:pPr defTabSz="685800" rtl="0" fontAlgn="auto">
                <a:spcBef>
                  <a:spcPts val="0"/>
                </a:spcBef>
                <a:spcAft>
                  <a:spcPts val="0"/>
                </a:spcAft>
              </a:pPr>
              <a:t>20 June 2018</a:t>
            </a:fld>
            <a:endParaRPr lang="en-US" dirty="0"/>
          </a:p>
        </p:txBody>
      </p:sp>
      <p:sp>
        <p:nvSpPr>
          <p:cNvPr id="5" name="Footer Placeholder 4"/>
          <p:cNvSpPr>
            <a:spLocks noGrp="1"/>
          </p:cNvSpPr>
          <p:nvPr>
            <p:ph type="ftr" sz="quarter" idx="11"/>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endParaRPr lang="en-US" dirty="0"/>
          </a:p>
        </p:txBody>
      </p:sp>
      <p:sp>
        <p:nvSpPr>
          <p:cNvPr id="6" name="Slide Number Placeholder 5"/>
          <p:cNvSpPr>
            <a:spLocks noGrp="1"/>
          </p:cNvSpPr>
          <p:nvPr>
            <p:ph type="sldNum" sz="quarter" idx="12"/>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34DCCE82-1BCE-1F46-B411-3A529E6161F0}" type="slidenum">
              <a:rPr lang="en-US" smtClean="0"/>
              <a:pPr defTabSz="685800" rtl="0" fontAlgn="auto">
                <a:spcBef>
                  <a:spcPts val="0"/>
                </a:spcBef>
                <a:spcAft>
                  <a:spcPts val="0"/>
                </a:spcAft>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53467" y="0"/>
            <a:ext cx="2341013" cy="3048860"/>
          </a:xfrm>
          <a:prstGeom prst="rect">
            <a:avLst/>
          </a:prstGeom>
        </p:spPr>
      </p:pic>
      <p:cxnSp>
        <p:nvCxnSpPr>
          <p:cNvPr id="11" name="Straight Connector 10"/>
          <p:cNvCxnSpPr/>
          <p:nvPr userDrawn="1"/>
        </p:nvCxnSpPr>
        <p:spPr>
          <a:xfrm flipV="1">
            <a:off x="822961" y="4325113"/>
            <a:ext cx="7586402" cy="23951"/>
          </a:xfrm>
          <a:prstGeom prst="line">
            <a:avLst/>
          </a:prstGeom>
          <a:ln w="57150">
            <a:solidFill>
              <a:srgbClr val="E3935D"/>
            </a:solidFill>
          </a:ln>
        </p:spPr>
        <p:style>
          <a:lnRef idx="3">
            <a:schemeClr val="accent2"/>
          </a:lnRef>
          <a:fillRef idx="0">
            <a:schemeClr val="accent2"/>
          </a:fillRef>
          <a:effectRef idx="2">
            <a:schemeClr val="accent2"/>
          </a:effectRef>
          <a:fontRef idx="minor">
            <a:schemeClr val="tx1"/>
          </a:fontRef>
        </p:style>
      </p:cxnSp>
      <p:pic>
        <p:nvPicPr>
          <p:cNvPr id="12" name="Content Placeholder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53889" y="297602"/>
            <a:ext cx="2155474" cy="1916788"/>
          </a:xfrm>
          <a:prstGeom prst="rect">
            <a:avLst/>
          </a:prstGeom>
        </p:spPr>
      </p:pic>
    </p:spTree>
    <p:extLst>
      <p:ext uri="{BB962C8B-B14F-4D97-AF65-F5344CB8AC3E}">
        <p14:creationId xmlns:p14="http://schemas.microsoft.com/office/powerpoint/2010/main" val="646383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1075228" y="286604"/>
            <a:ext cx="7291532" cy="1450757"/>
          </a:xfrm>
        </p:spPr>
        <p:txBody>
          <a:bodyPr/>
          <a:lstStyle>
            <a:lvl1pPr marL="0">
              <a:defRPr b="1" i="0">
                <a:latin typeface="Corbel" charset="0"/>
                <a:ea typeface="Corbel" charset="0"/>
                <a:cs typeface="Corbel" charset="0"/>
              </a:defRPr>
            </a:lvl1pPr>
          </a:lstStyle>
          <a:p>
            <a:r>
              <a:rPr lang="sl-SI" smtClean="0"/>
              <a:t>Click to edit Master title style</a:t>
            </a:r>
            <a:endParaRPr lang="en-US" dirty="0"/>
          </a:p>
        </p:txBody>
      </p:sp>
      <p:sp>
        <p:nvSpPr>
          <p:cNvPr id="3" name="Content Placeholder 2"/>
          <p:cNvSpPr>
            <a:spLocks noGrp="1"/>
          </p:cNvSpPr>
          <p:nvPr>
            <p:ph idx="1"/>
          </p:nvPr>
        </p:nvSpPr>
        <p:spPr>
          <a:xfrm>
            <a:off x="1075228" y="1845734"/>
            <a:ext cx="7291532" cy="4023360"/>
          </a:xfrm>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dirty="0"/>
          </a:p>
        </p:txBody>
      </p:sp>
      <p:sp>
        <p:nvSpPr>
          <p:cNvPr id="4" name="Date Placeholder 3"/>
          <p:cNvSpPr>
            <a:spLocks noGrp="1"/>
          </p:cNvSpPr>
          <p:nvPr>
            <p:ph type="dt" sz="half" idx="10"/>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4599A755-C15F-E548-87AF-61A1416A80C3}" type="datetime3">
              <a:rPr lang="en-US" smtClean="0"/>
              <a:pPr defTabSz="685800" rtl="0" fontAlgn="auto">
                <a:spcBef>
                  <a:spcPts val="0"/>
                </a:spcBef>
                <a:spcAft>
                  <a:spcPts val="0"/>
                </a:spcAft>
              </a:pPr>
              <a:t>20 June 2018</a:t>
            </a:fld>
            <a:endParaRPr lang="en-US" dirty="0"/>
          </a:p>
        </p:txBody>
      </p:sp>
      <p:sp>
        <p:nvSpPr>
          <p:cNvPr id="5" name="Footer Placeholder 4"/>
          <p:cNvSpPr>
            <a:spLocks noGrp="1"/>
          </p:cNvSpPr>
          <p:nvPr>
            <p:ph type="ftr" sz="quarter" idx="11"/>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endParaRPr lang="en-US" dirty="0"/>
          </a:p>
        </p:txBody>
      </p:sp>
      <p:sp>
        <p:nvSpPr>
          <p:cNvPr id="6" name="Slide Number Placeholder 5"/>
          <p:cNvSpPr>
            <a:spLocks noGrp="1"/>
          </p:cNvSpPr>
          <p:nvPr>
            <p:ph type="sldNum" sz="quarter" idx="12"/>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34DCCE82-1BCE-1F46-B411-3A529E6161F0}" type="slidenum">
              <a:rPr lang="en-US" smtClean="0"/>
              <a:pPr defTabSz="685800" rtl="0" fontAlgn="auto">
                <a:spcBef>
                  <a:spcPts val="0"/>
                </a:spcBef>
                <a:spcAft>
                  <a:spcPts val="0"/>
                </a:spcAft>
              </a:pPr>
              <a:t>‹#›</a:t>
            </a:fld>
            <a:endParaRPr lang="en-US" dirty="0"/>
          </a:p>
        </p:txBody>
      </p:sp>
      <p:cxnSp>
        <p:nvCxnSpPr>
          <p:cNvPr id="8" name="Straight Connector 7"/>
          <p:cNvCxnSpPr/>
          <p:nvPr userDrawn="1"/>
        </p:nvCxnSpPr>
        <p:spPr>
          <a:xfrm flipV="1">
            <a:off x="779989" y="1737361"/>
            <a:ext cx="7992536" cy="1"/>
          </a:xfrm>
          <a:prstGeom prst="line">
            <a:avLst/>
          </a:prstGeom>
          <a:ln w="57150">
            <a:solidFill>
              <a:srgbClr val="E3935D"/>
            </a:solidFill>
          </a:ln>
        </p:spPr>
        <p:style>
          <a:lnRef idx="3">
            <a:schemeClr val="accent2"/>
          </a:lnRef>
          <a:fillRef idx="0">
            <a:schemeClr val="accent2"/>
          </a:fillRef>
          <a:effectRef idx="2">
            <a:schemeClr val="accent2"/>
          </a:effectRef>
          <a:fontRef idx="minor">
            <a:schemeClr val="tx1"/>
          </a:fontRef>
        </p:style>
      </p:cxnSp>
      <p:pic>
        <p:nvPicPr>
          <p:cNvPr id="9" name="Content Placeholder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66" y="4988774"/>
            <a:ext cx="989940" cy="88032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088" y="1243468"/>
            <a:ext cx="1023141" cy="1332506"/>
          </a:xfrm>
          <a:prstGeom prst="rect">
            <a:avLst/>
          </a:prstGeom>
        </p:spPr>
      </p:pic>
    </p:spTree>
    <p:extLst>
      <p:ext uri="{BB962C8B-B14F-4D97-AF65-F5344CB8AC3E}">
        <p14:creationId xmlns:p14="http://schemas.microsoft.com/office/powerpoint/2010/main" val="1051719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uble column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b="1" i="0">
                <a:latin typeface="Corbel" charset="0"/>
                <a:ea typeface="Corbel" charset="0"/>
                <a:cs typeface="Corbel" charset="0"/>
              </a:defRPr>
            </a:lvl1pPr>
          </a:lstStyle>
          <a:p>
            <a:r>
              <a:rPr lang="sl-SI"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dirty="0"/>
          </a:p>
        </p:txBody>
      </p:sp>
      <p:sp>
        <p:nvSpPr>
          <p:cNvPr id="5" name="Date Placeholder 4"/>
          <p:cNvSpPr>
            <a:spLocks noGrp="1"/>
          </p:cNvSpPr>
          <p:nvPr>
            <p:ph type="dt" sz="half" idx="10"/>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0D97DD52-D0B4-4047-9813-AD4BEF99FB95}" type="datetime3">
              <a:rPr lang="en-US" smtClean="0"/>
              <a:pPr defTabSz="685800" rtl="0" fontAlgn="auto">
                <a:spcBef>
                  <a:spcPts val="0"/>
                </a:spcBef>
                <a:spcAft>
                  <a:spcPts val="0"/>
                </a:spcAft>
              </a:pPr>
              <a:t>20 June 2018</a:t>
            </a:fld>
            <a:endParaRPr lang="en-US" dirty="0"/>
          </a:p>
        </p:txBody>
      </p:sp>
      <p:sp>
        <p:nvSpPr>
          <p:cNvPr id="6" name="Footer Placeholder 5"/>
          <p:cNvSpPr>
            <a:spLocks noGrp="1"/>
          </p:cNvSpPr>
          <p:nvPr>
            <p:ph type="ftr" sz="quarter" idx="11"/>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endParaRPr lang="en-US" dirty="0"/>
          </a:p>
        </p:txBody>
      </p:sp>
      <p:sp>
        <p:nvSpPr>
          <p:cNvPr id="7" name="Slide Number Placeholder 6"/>
          <p:cNvSpPr>
            <a:spLocks noGrp="1"/>
          </p:cNvSpPr>
          <p:nvPr>
            <p:ph type="sldNum" sz="quarter" idx="12"/>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34DCCE82-1BCE-1F46-B411-3A529E6161F0}" type="slidenum">
              <a:rPr lang="en-US" smtClean="0"/>
              <a:pPr defTabSz="685800" rtl="0" fontAlgn="auto">
                <a:spcBef>
                  <a:spcPts val="0"/>
                </a:spcBef>
                <a:spcAft>
                  <a:spcPts val="0"/>
                </a:spcAft>
              </a:pPr>
              <a:t>‹#›</a:t>
            </a:fld>
            <a:endParaRPr lang="en-US" dirty="0"/>
          </a:p>
        </p:txBody>
      </p:sp>
      <p:pic>
        <p:nvPicPr>
          <p:cNvPr id="10" name="Content Placeholder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66" y="4988774"/>
            <a:ext cx="989940" cy="880320"/>
          </a:xfrm>
          <a:prstGeom prst="rect">
            <a:avLst/>
          </a:prstGeom>
        </p:spPr>
      </p:pic>
      <p:cxnSp>
        <p:nvCxnSpPr>
          <p:cNvPr id="12" name="Straight Connector 11"/>
          <p:cNvCxnSpPr/>
          <p:nvPr userDrawn="1"/>
        </p:nvCxnSpPr>
        <p:spPr>
          <a:xfrm flipV="1">
            <a:off x="779989" y="1737361"/>
            <a:ext cx="7992536" cy="1"/>
          </a:xfrm>
          <a:prstGeom prst="line">
            <a:avLst/>
          </a:prstGeom>
          <a:ln w="57150">
            <a:solidFill>
              <a:srgbClr val="E3935D"/>
            </a:solidFill>
          </a:ln>
        </p:spPr>
        <p:style>
          <a:lnRef idx="3">
            <a:schemeClr val="accent2"/>
          </a:lnRef>
          <a:fillRef idx="0">
            <a:schemeClr val="accent2"/>
          </a:fillRef>
          <a:effectRef idx="2">
            <a:schemeClr val="accent2"/>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088" y="1243468"/>
            <a:ext cx="1023141" cy="1332506"/>
          </a:xfrm>
          <a:prstGeom prst="rect">
            <a:avLst/>
          </a:prstGeom>
        </p:spPr>
      </p:pic>
    </p:spTree>
    <p:extLst>
      <p:ext uri="{BB962C8B-B14F-4D97-AF65-F5344CB8AC3E}">
        <p14:creationId xmlns:p14="http://schemas.microsoft.com/office/powerpoint/2010/main" val="2843434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Double Columns with titles">
    <p:spTree>
      <p:nvGrpSpPr>
        <p:cNvPr id="1" name=""/>
        <p:cNvGrpSpPr/>
        <p:nvPr/>
      </p:nvGrpSpPr>
      <p:grpSpPr>
        <a:xfrm>
          <a:off x="0" y="0"/>
          <a:ext cx="0" cy="0"/>
          <a:chOff x="0" y="0"/>
          <a:chExt cx="0" cy="0"/>
        </a:xfrm>
      </p:grpSpPr>
      <p:sp>
        <p:nvSpPr>
          <p:cNvPr id="10" name="Title 9"/>
          <p:cNvSpPr>
            <a:spLocks noGrp="1"/>
          </p:cNvSpPr>
          <p:nvPr>
            <p:ph type="title"/>
          </p:nvPr>
        </p:nvSpPr>
        <p:spPr>
          <a:xfrm>
            <a:off x="1151573" y="286604"/>
            <a:ext cx="7543800" cy="1450757"/>
          </a:xfrm>
        </p:spPr>
        <p:txBody>
          <a:bodyPr/>
          <a:lstStyle>
            <a:lvl1pPr>
              <a:defRPr b="1" i="0">
                <a:latin typeface="Corbel" charset="0"/>
                <a:ea typeface="Corbel" charset="0"/>
                <a:cs typeface="Corbel" charset="0"/>
              </a:defRPr>
            </a:lvl1pPr>
          </a:lstStyle>
          <a:p>
            <a:r>
              <a:rPr lang="sl-SI" smtClean="0"/>
              <a:t>Click to edit Master title style</a:t>
            </a:r>
            <a:endParaRPr lang="en-US" dirty="0"/>
          </a:p>
        </p:txBody>
      </p:sp>
      <p:sp>
        <p:nvSpPr>
          <p:cNvPr id="3" name="Text Placeholder 2"/>
          <p:cNvSpPr>
            <a:spLocks noGrp="1"/>
          </p:cNvSpPr>
          <p:nvPr>
            <p:ph type="body" idx="1"/>
          </p:nvPr>
        </p:nvSpPr>
        <p:spPr>
          <a:xfrm>
            <a:off x="1151573" y="1846052"/>
            <a:ext cx="3703320" cy="736282"/>
          </a:xfrm>
        </p:spPr>
        <p:txBody>
          <a:bodyPr lIns="91440" rIns="91440" anchor="ctr">
            <a:normAutofit/>
          </a:bodyPr>
          <a:lstStyle>
            <a:lvl1pPr marL="0" indent="0">
              <a:buNone/>
              <a:defRPr sz="1500" b="1" i="1" cap="all" baseline="0">
                <a:solidFill>
                  <a:schemeClr val="tx2"/>
                </a:solidFill>
                <a:latin typeface="Corbel" charset="0"/>
                <a:ea typeface="Corbel" charset="0"/>
                <a:cs typeface="Corbe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smtClean="0"/>
              <a:t>Click to edit Master text styles</a:t>
            </a:r>
          </a:p>
        </p:txBody>
      </p:sp>
      <p:sp>
        <p:nvSpPr>
          <p:cNvPr id="4" name="Content Placeholder 3"/>
          <p:cNvSpPr>
            <a:spLocks noGrp="1"/>
          </p:cNvSpPr>
          <p:nvPr>
            <p:ph sz="half" idx="2"/>
          </p:nvPr>
        </p:nvSpPr>
        <p:spPr>
          <a:xfrm>
            <a:off x="1151573" y="2582334"/>
            <a:ext cx="3703320" cy="3378200"/>
          </a:xfrm>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dirty="0"/>
          </a:p>
        </p:txBody>
      </p:sp>
      <p:sp>
        <p:nvSpPr>
          <p:cNvPr id="5" name="Text Placeholder 4"/>
          <p:cNvSpPr>
            <a:spLocks noGrp="1"/>
          </p:cNvSpPr>
          <p:nvPr>
            <p:ph type="body" sz="quarter" idx="3"/>
          </p:nvPr>
        </p:nvSpPr>
        <p:spPr>
          <a:xfrm>
            <a:off x="4992053" y="1846052"/>
            <a:ext cx="3703320" cy="736282"/>
          </a:xfrm>
        </p:spPr>
        <p:txBody>
          <a:bodyPr lIns="91440" rIns="91440" anchor="ctr">
            <a:normAutofit/>
          </a:bodyPr>
          <a:lstStyle>
            <a:lvl1pPr marL="0" indent="0">
              <a:buNone/>
              <a:defRPr sz="1500" b="1" i="1" cap="all" baseline="0">
                <a:solidFill>
                  <a:schemeClr val="tx2"/>
                </a:solidFill>
                <a:latin typeface="Corbel" charset="0"/>
                <a:ea typeface="Corbel" charset="0"/>
                <a:cs typeface="Corbe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smtClean="0"/>
              <a:t>Click to edit Master text styles</a:t>
            </a:r>
          </a:p>
        </p:txBody>
      </p:sp>
      <p:sp>
        <p:nvSpPr>
          <p:cNvPr id="6" name="Content Placeholder 5"/>
          <p:cNvSpPr>
            <a:spLocks noGrp="1"/>
          </p:cNvSpPr>
          <p:nvPr>
            <p:ph sz="quarter" idx="4"/>
          </p:nvPr>
        </p:nvSpPr>
        <p:spPr>
          <a:xfrm>
            <a:off x="4992053" y="2582334"/>
            <a:ext cx="3703320" cy="3378200"/>
          </a:xfrm>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dirty="0"/>
          </a:p>
        </p:txBody>
      </p:sp>
      <p:sp>
        <p:nvSpPr>
          <p:cNvPr id="7" name="Date Placeholder 6"/>
          <p:cNvSpPr>
            <a:spLocks noGrp="1"/>
          </p:cNvSpPr>
          <p:nvPr>
            <p:ph type="dt" sz="half" idx="10"/>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2B2C8D8B-90DF-8A46-98A5-3A7E95C50D8E}" type="datetime3">
              <a:rPr lang="en-US" smtClean="0"/>
              <a:pPr defTabSz="685800" rtl="0" fontAlgn="auto">
                <a:spcBef>
                  <a:spcPts val="0"/>
                </a:spcBef>
                <a:spcAft>
                  <a:spcPts val="0"/>
                </a:spcAft>
              </a:pPr>
              <a:t>20 June 2018</a:t>
            </a:fld>
            <a:endParaRPr lang="en-US" dirty="0"/>
          </a:p>
        </p:txBody>
      </p:sp>
      <p:sp>
        <p:nvSpPr>
          <p:cNvPr id="8" name="Footer Placeholder 7"/>
          <p:cNvSpPr>
            <a:spLocks noGrp="1"/>
          </p:cNvSpPr>
          <p:nvPr>
            <p:ph type="ftr" sz="quarter" idx="11"/>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endParaRPr lang="en-US" dirty="0"/>
          </a:p>
        </p:txBody>
      </p:sp>
      <p:sp>
        <p:nvSpPr>
          <p:cNvPr id="9" name="Slide Number Placeholder 8"/>
          <p:cNvSpPr>
            <a:spLocks noGrp="1"/>
          </p:cNvSpPr>
          <p:nvPr>
            <p:ph type="sldNum" sz="quarter" idx="12"/>
          </p:nvPr>
        </p:nvSpPr>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34DCCE82-1BCE-1F46-B411-3A529E6161F0}" type="slidenum">
              <a:rPr lang="en-US" smtClean="0"/>
              <a:pPr defTabSz="685800" rtl="0" fontAlgn="auto">
                <a:spcBef>
                  <a:spcPts val="0"/>
                </a:spcBef>
                <a:spcAft>
                  <a:spcPts val="0"/>
                </a:spcAft>
              </a:pPr>
              <a:t>‹#›</a:t>
            </a:fld>
            <a:endParaRPr lang="en-US" dirty="0"/>
          </a:p>
        </p:txBody>
      </p:sp>
      <p:pic>
        <p:nvPicPr>
          <p:cNvPr id="12" name="Content Placeholder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66" y="4988774"/>
            <a:ext cx="989940" cy="880320"/>
          </a:xfrm>
          <a:prstGeom prst="rect">
            <a:avLst/>
          </a:prstGeom>
        </p:spPr>
      </p:pic>
      <p:cxnSp>
        <p:nvCxnSpPr>
          <p:cNvPr id="15" name="Straight Connector 14"/>
          <p:cNvCxnSpPr/>
          <p:nvPr userDrawn="1"/>
        </p:nvCxnSpPr>
        <p:spPr>
          <a:xfrm flipV="1">
            <a:off x="779989" y="1737361"/>
            <a:ext cx="7992536" cy="1"/>
          </a:xfrm>
          <a:prstGeom prst="line">
            <a:avLst/>
          </a:prstGeom>
          <a:ln w="57150">
            <a:solidFill>
              <a:srgbClr val="E3935D"/>
            </a:solidFill>
          </a:ln>
        </p:spPr>
        <p:style>
          <a:lnRef idx="3">
            <a:schemeClr val="accent2"/>
          </a:lnRef>
          <a:fillRef idx="0">
            <a:schemeClr val="accent2"/>
          </a:fillRef>
          <a:effectRef idx="2">
            <a:schemeClr val="accent2"/>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088" y="1243468"/>
            <a:ext cx="1023141" cy="1332506"/>
          </a:xfrm>
          <a:prstGeom prst="rect">
            <a:avLst/>
          </a:prstGeom>
        </p:spPr>
      </p:pic>
    </p:spTree>
    <p:extLst>
      <p:ext uri="{BB962C8B-B14F-4D97-AF65-F5344CB8AC3E}">
        <p14:creationId xmlns:p14="http://schemas.microsoft.com/office/powerpoint/2010/main" val="4014644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Big Picture Sli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51610" y="5074920"/>
            <a:ext cx="7584948" cy="822960"/>
          </a:xfrm>
        </p:spPr>
        <p:txBody>
          <a:bodyPr lIns="91440" tIns="0" rIns="91440" bIns="0" anchor="b">
            <a:noAutofit/>
          </a:bodyPr>
          <a:lstStyle>
            <a:lvl1pPr>
              <a:defRPr sz="2700" b="1" i="0">
                <a:solidFill>
                  <a:srgbClr val="FFFFFF"/>
                </a:solidFill>
                <a:latin typeface="Corbel" charset="0"/>
                <a:ea typeface="Corbel" charset="0"/>
                <a:cs typeface="Corbel" charset="0"/>
              </a:defRPr>
            </a:lvl1pPr>
          </a:lstStyle>
          <a:p>
            <a:r>
              <a:rPr lang="sl-SI"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l-SI" smtClean="0"/>
              <a:t>Drag picture to placeholder or click icon to add</a:t>
            </a:r>
            <a:endParaRPr lang="en-US" dirty="0"/>
          </a:p>
        </p:txBody>
      </p:sp>
      <p:sp>
        <p:nvSpPr>
          <p:cNvPr id="4" name="Text Placeholder 3"/>
          <p:cNvSpPr>
            <a:spLocks noGrp="1"/>
          </p:cNvSpPr>
          <p:nvPr>
            <p:ph type="body" sz="half" idx="2"/>
          </p:nvPr>
        </p:nvSpPr>
        <p:spPr>
          <a:xfrm>
            <a:off x="1451610" y="5907023"/>
            <a:ext cx="7584948" cy="594360"/>
          </a:xfrm>
        </p:spPr>
        <p:txBody>
          <a:bodyPr lIns="91440" tIns="0" rIns="91440" bIns="0">
            <a:normAutofit/>
          </a:bodyPr>
          <a:lstStyle>
            <a:lvl1pPr marL="0" indent="0">
              <a:spcBef>
                <a:spcPts val="0"/>
              </a:spcBef>
              <a:spcAft>
                <a:spcPts val="450"/>
              </a:spcAft>
              <a:buNone/>
              <a:defRPr sz="1200" b="0" i="0">
                <a:solidFill>
                  <a:srgbClr val="FFFFFF"/>
                </a:solidFill>
                <a:latin typeface="Corbel" charset="0"/>
                <a:ea typeface="Corbel" charset="0"/>
                <a:cs typeface="Corbel"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l-SI" smtClean="0"/>
              <a:t>Click to edit Master text styles</a:t>
            </a:r>
          </a:p>
        </p:txBody>
      </p:sp>
      <p:sp>
        <p:nvSpPr>
          <p:cNvPr id="5" name="Date Placeholder 4"/>
          <p:cNvSpPr>
            <a:spLocks noGrp="1"/>
          </p:cNvSpPr>
          <p:nvPr>
            <p:ph type="dt" sz="half" idx="10"/>
          </p:nvPr>
        </p:nvSpPr>
        <p:spPr>
          <a:xfrm>
            <a:off x="1451611" y="6459786"/>
            <a:ext cx="1854203" cy="365125"/>
          </a:xfrm>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41DA6674-05E0-FA4A-8832-17ACBF90D8BD}" type="datetime3">
              <a:rPr lang="en-US" smtClean="0"/>
              <a:pPr defTabSz="685800" rtl="0" fontAlgn="auto">
                <a:spcBef>
                  <a:spcPts val="0"/>
                </a:spcBef>
                <a:spcAft>
                  <a:spcPts val="0"/>
                </a:spcAft>
              </a:pPr>
              <a:t>20 June 2018</a:t>
            </a:fld>
            <a:endParaRPr lang="en-US" dirty="0"/>
          </a:p>
        </p:txBody>
      </p:sp>
      <p:sp>
        <p:nvSpPr>
          <p:cNvPr id="6" name="Footer Placeholder 5"/>
          <p:cNvSpPr>
            <a:spLocks noGrp="1"/>
          </p:cNvSpPr>
          <p:nvPr>
            <p:ph type="ftr" sz="quarter" idx="11"/>
          </p:nvPr>
        </p:nvSpPr>
        <p:spPr>
          <a:xfrm>
            <a:off x="3393289" y="6459786"/>
            <a:ext cx="3617103" cy="365125"/>
          </a:xfrm>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endParaRPr lang="en-US" dirty="0"/>
          </a:p>
        </p:txBody>
      </p:sp>
      <p:sp>
        <p:nvSpPr>
          <p:cNvPr id="7" name="Slide Number Placeholder 6"/>
          <p:cNvSpPr>
            <a:spLocks noGrp="1"/>
          </p:cNvSpPr>
          <p:nvPr>
            <p:ph type="sldNum" sz="quarter" idx="12"/>
          </p:nvPr>
        </p:nvSpPr>
        <p:spPr>
          <a:xfrm>
            <a:off x="8053994" y="6459786"/>
            <a:ext cx="984019" cy="365125"/>
          </a:xfrm>
        </p:spPr>
        <p:txBody>
          <a:bodyPr/>
          <a:lstStyle>
            <a:lvl1pPr>
              <a:defRPr sz="900" b="1" i="0">
                <a:latin typeface="Corbel" charset="0"/>
                <a:ea typeface="Corbel" charset="0"/>
                <a:cs typeface="Corbel" charset="0"/>
              </a:defRPr>
            </a:lvl1pPr>
          </a:lstStyle>
          <a:p>
            <a:pPr defTabSz="685800" rtl="0" fontAlgn="auto">
              <a:spcBef>
                <a:spcPts val="0"/>
              </a:spcBef>
              <a:spcAft>
                <a:spcPts val="0"/>
              </a:spcAft>
            </a:pPr>
            <a:fld id="{34DCCE82-1BCE-1F46-B411-3A529E6161F0}" type="slidenum">
              <a:rPr lang="en-US" smtClean="0"/>
              <a:pPr defTabSz="685800" rtl="0" fontAlgn="auto">
                <a:spcBef>
                  <a:spcPts val="0"/>
                </a:spcBef>
                <a:spcAft>
                  <a:spcPts val="0"/>
                </a:spcAft>
              </a:pPr>
              <a:t>‹#›</a:t>
            </a:fld>
            <a:endParaRPr lang="en-US" dirty="0"/>
          </a:p>
        </p:txBody>
      </p:sp>
      <p:pic>
        <p:nvPicPr>
          <p:cNvPr id="10" name="Content Placeholder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5977680"/>
            <a:ext cx="989940" cy="88032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023141" cy="1332506"/>
          </a:xfrm>
          <a:prstGeom prst="rect">
            <a:avLst/>
          </a:prstGeom>
        </p:spPr>
      </p:pic>
    </p:spTree>
    <p:extLst>
      <p:ext uri="{BB962C8B-B14F-4D97-AF65-F5344CB8AC3E}">
        <p14:creationId xmlns:p14="http://schemas.microsoft.com/office/powerpoint/2010/main" val="316159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a:defRPr/>
            </a:pPr>
            <a:fld id="{0F8B437A-2263-4295-8336-CD94769F80AB}" type="datetimeFigureOut">
              <a:rPr lang="he-IL"/>
              <a:pPr>
                <a:defRPr/>
              </a:pPr>
              <a:t>ז'/תמוז/תשע"ח</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fld id="{11D764EC-B033-4E07-84A1-964011A24310}" type="slidenum">
              <a:rPr lang="he-IL" altLang="en-US"/>
              <a:pPr/>
              <a:t>‹#›</a:t>
            </a:fld>
            <a:endParaRPr lang="he-IL" altLang="en-US"/>
          </a:p>
        </p:txBody>
      </p:sp>
    </p:spTree>
    <p:extLst>
      <p:ext uri="{BB962C8B-B14F-4D97-AF65-F5344CB8AC3E}">
        <p14:creationId xmlns:p14="http://schemas.microsoft.com/office/powerpoint/2010/main" val="158357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a:defRPr/>
            </a:pPr>
            <a:fld id="{6151A131-1C36-41A9-B42D-2865CC8D6265}" type="datetimeFigureOut">
              <a:rPr lang="he-IL"/>
              <a:pPr>
                <a:defRPr/>
              </a:pPr>
              <a:t>ז'/תמוז/תשע"ח</a:t>
            </a:fld>
            <a:endParaRPr lang="he-IL"/>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fld id="{D3B1B5E9-83C6-4BAE-B581-762FFAE2EFC5}" type="slidenum">
              <a:rPr lang="he-IL" altLang="en-US"/>
              <a:pPr/>
              <a:t>‹#›</a:t>
            </a:fld>
            <a:endParaRPr lang="he-IL" altLang="en-US"/>
          </a:p>
        </p:txBody>
      </p:sp>
    </p:spTree>
    <p:extLst>
      <p:ext uri="{BB962C8B-B14F-4D97-AF65-F5344CB8AC3E}">
        <p14:creationId xmlns:p14="http://schemas.microsoft.com/office/powerpoint/2010/main" val="105758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fld id="{F33A7EB2-418A-47A2-9490-4C887CE8EADE}" type="datetimeFigureOut">
              <a:rPr lang="he-IL"/>
              <a:pPr>
                <a:defRPr/>
              </a:pPr>
              <a:t>ז'/תמוז/תשע"ח</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fld id="{9F2E4FDC-DAE0-480D-A57A-FC347625D01A}" type="slidenum">
              <a:rPr lang="he-IL" altLang="en-US"/>
              <a:pPr/>
              <a:t>‹#›</a:t>
            </a:fld>
            <a:endParaRPr lang="he-IL" altLang="en-US"/>
          </a:p>
        </p:txBody>
      </p:sp>
    </p:spTree>
    <p:extLst>
      <p:ext uri="{BB962C8B-B14F-4D97-AF65-F5344CB8AC3E}">
        <p14:creationId xmlns:p14="http://schemas.microsoft.com/office/powerpoint/2010/main" val="72490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897360-740B-4E76-B5F1-51CC0D0B5191}" type="datetimeFigureOut">
              <a:rPr lang="he-IL"/>
              <a:pPr>
                <a:defRPr/>
              </a:pPr>
              <a:t>ז'/תמוז/תשע"ח</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fld id="{3D7F99F2-3BD3-40F2-A5DD-48DDC30207F5}" type="slidenum">
              <a:rPr lang="he-IL" altLang="en-US"/>
              <a:pPr/>
              <a:t>‹#›</a:t>
            </a:fld>
            <a:endParaRPr lang="he-IL" altLang="en-US"/>
          </a:p>
        </p:txBody>
      </p:sp>
    </p:spTree>
    <p:extLst>
      <p:ext uri="{BB962C8B-B14F-4D97-AF65-F5344CB8AC3E}">
        <p14:creationId xmlns:p14="http://schemas.microsoft.com/office/powerpoint/2010/main" val="138587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679034-E205-497F-8CF0-242994F79766}" type="datetimeFigureOut">
              <a:rPr lang="he-IL"/>
              <a:pPr>
                <a:defRPr/>
              </a:pPr>
              <a:t>ז'/תמוז/תשע"ח</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fld id="{A3E3EF7F-3996-46F7-A5AA-6BA6B6D7A2DD}" type="slidenum">
              <a:rPr lang="he-IL" altLang="en-US"/>
              <a:pPr/>
              <a:t>‹#›</a:t>
            </a:fld>
            <a:endParaRPr lang="he-IL" altLang="en-US"/>
          </a:p>
        </p:txBody>
      </p:sp>
    </p:spTree>
    <p:extLst>
      <p:ext uri="{BB962C8B-B14F-4D97-AF65-F5344CB8AC3E}">
        <p14:creationId xmlns:p14="http://schemas.microsoft.com/office/powerpoint/2010/main" val="285794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13066B-BBD8-4DF8-9214-0623227A2A67}" type="datetimeFigureOut">
              <a:rPr lang="he-IL"/>
              <a:pPr>
                <a:defRPr/>
              </a:pPr>
              <a:t>ז'/תמוז/תשע"ח</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fld id="{218220E0-D865-4DD0-8E8C-9E6F8306F4F0}" type="slidenum">
              <a:rPr lang="he-IL" altLang="en-US"/>
              <a:pPr/>
              <a:t>‹#›</a:t>
            </a:fld>
            <a:endParaRPr lang="he-IL" altLang="en-US"/>
          </a:p>
        </p:txBody>
      </p:sp>
    </p:spTree>
    <p:extLst>
      <p:ext uri="{BB962C8B-B14F-4D97-AF65-F5344CB8AC3E}">
        <p14:creationId xmlns:p14="http://schemas.microsoft.com/office/powerpoint/2010/main" val="221832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2F74E6-5D6B-448A-BD8F-4A9095325895}" type="datetimeFigureOut">
              <a:rPr lang="he-IL"/>
              <a:pPr>
                <a:defRPr/>
              </a:pPr>
              <a:t>ז'/תמוז/תשע"ח</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AEEF0C55-AF94-4659-8263-F56710BBA76B}" type="slidenum">
              <a:rPr lang="he-IL" altLang="en-US"/>
              <a:pPr/>
              <a:t>‹#›</a:t>
            </a:fld>
            <a:endParaRPr lang="he-IL"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5636" y="242328"/>
            <a:ext cx="7481455" cy="100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15636" y="1411942"/>
            <a:ext cx="7481455" cy="39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15637" y="5510492"/>
            <a:ext cx="1939636"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35"/>
            </a:lvl1pPr>
          </a:lstStyle>
          <a:p>
            <a:pPr algn="l" defTabSz="806867" rtl="0"/>
            <a:endParaRPr lang="en-US" altLang="en-US">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2840182" y="5510492"/>
            <a:ext cx="2632364"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35"/>
            </a:lvl1pPr>
          </a:lstStyle>
          <a:p>
            <a:pPr defTabSz="806867" rtl="0"/>
            <a:endParaRPr lang="en-US" altLang="en-US">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5957455" y="5510492"/>
            <a:ext cx="1939636"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35"/>
            </a:lvl1pPr>
          </a:lstStyle>
          <a:p>
            <a:pPr defTabSz="806867" rtl="0"/>
            <a:fld id="{266363FE-F8A3-4F97-9687-8D1639E03401}" type="slidenum">
              <a:rPr lang="en-US" altLang="en-US" smtClean="0">
                <a:solidFill>
                  <a:srgbClr val="000000"/>
                </a:solidFill>
                <a:latin typeface="Arial" charset="0"/>
                <a:cs typeface="+mn-cs"/>
              </a:rPr>
              <a:pPr defTabSz="806867" rtl="0"/>
              <a:t>‹#›</a:t>
            </a:fld>
            <a:endParaRPr lang="en-US" altLang="en-US">
              <a:solidFill>
                <a:srgbClr val="000000"/>
              </a:solidFill>
              <a:latin typeface="Arial" charset="0"/>
              <a:cs typeface="+mn-cs"/>
            </a:endParaRPr>
          </a:p>
        </p:txBody>
      </p:sp>
    </p:spTree>
    <p:extLst>
      <p:ext uri="{BB962C8B-B14F-4D97-AF65-F5344CB8AC3E}">
        <p14:creationId xmlns:p14="http://schemas.microsoft.com/office/powerpoint/2010/main" val="3402884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883">
          <a:solidFill>
            <a:schemeClr val="tx2"/>
          </a:solidFill>
          <a:latin typeface="+mj-lt"/>
          <a:ea typeface="+mj-ea"/>
          <a:cs typeface="+mj-cs"/>
        </a:defRPr>
      </a:lvl1pPr>
      <a:lvl2pPr algn="ctr" rtl="0" fontAlgn="base">
        <a:spcBef>
          <a:spcPct val="0"/>
        </a:spcBef>
        <a:spcAft>
          <a:spcPct val="0"/>
        </a:spcAft>
        <a:defRPr sz="3883">
          <a:solidFill>
            <a:schemeClr val="tx2"/>
          </a:solidFill>
          <a:latin typeface="Arial" charset="0"/>
        </a:defRPr>
      </a:lvl2pPr>
      <a:lvl3pPr algn="ctr" rtl="0" fontAlgn="base">
        <a:spcBef>
          <a:spcPct val="0"/>
        </a:spcBef>
        <a:spcAft>
          <a:spcPct val="0"/>
        </a:spcAft>
        <a:defRPr sz="3883">
          <a:solidFill>
            <a:schemeClr val="tx2"/>
          </a:solidFill>
          <a:latin typeface="Arial" charset="0"/>
        </a:defRPr>
      </a:lvl3pPr>
      <a:lvl4pPr algn="ctr" rtl="0" fontAlgn="base">
        <a:spcBef>
          <a:spcPct val="0"/>
        </a:spcBef>
        <a:spcAft>
          <a:spcPct val="0"/>
        </a:spcAft>
        <a:defRPr sz="3883">
          <a:solidFill>
            <a:schemeClr val="tx2"/>
          </a:solidFill>
          <a:latin typeface="Arial" charset="0"/>
        </a:defRPr>
      </a:lvl4pPr>
      <a:lvl5pPr algn="ctr" rtl="0" fontAlgn="base">
        <a:spcBef>
          <a:spcPct val="0"/>
        </a:spcBef>
        <a:spcAft>
          <a:spcPct val="0"/>
        </a:spcAft>
        <a:defRPr sz="3883">
          <a:solidFill>
            <a:schemeClr val="tx2"/>
          </a:solidFill>
          <a:latin typeface="Arial" charset="0"/>
        </a:defRPr>
      </a:lvl5pPr>
      <a:lvl6pPr marL="403433" algn="ctr" rtl="0" fontAlgn="base">
        <a:spcBef>
          <a:spcPct val="0"/>
        </a:spcBef>
        <a:spcAft>
          <a:spcPct val="0"/>
        </a:spcAft>
        <a:defRPr sz="3883">
          <a:solidFill>
            <a:schemeClr val="tx2"/>
          </a:solidFill>
          <a:latin typeface="Arial" charset="0"/>
        </a:defRPr>
      </a:lvl6pPr>
      <a:lvl7pPr marL="806867" algn="ctr" rtl="0" fontAlgn="base">
        <a:spcBef>
          <a:spcPct val="0"/>
        </a:spcBef>
        <a:spcAft>
          <a:spcPct val="0"/>
        </a:spcAft>
        <a:defRPr sz="3883">
          <a:solidFill>
            <a:schemeClr val="tx2"/>
          </a:solidFill>
          <a:latin typeface="Arial" charset="0"/>
        </a:defRPr>
      </a:lvl7pPr>
      <a:lvl8pPr marL="1210300" algn="ctr" rtl="0" fontAlgn="base">
        <a:spcBef>
          <a:spcPct val="0"/>
        </a:spcBef>
        <a:spcAft>
          <a:spcPct val="0"/>
        </a:spcAft>
        <a:defRPr sz="3883">
          <a:solidFill>
            <a:schemeClr val="tx2"/>
          </a:solidFill>
          <a:latin typeface="Arial" charset="0"/>
        </a:defRPr>
      </a:lvl8pPr>
      <a:lvl9pPr marL="1613733" algn="ctr" rtl="0" fontAlgn="base">
        <a:spcBef>
          <a:spcPct val="0"/>
        </a:spcBef>
        <a:spcAft>
          <a:spcPct val="0"/>
        </a:spcAft>
        <a:defRPr sz="3883">
          <a:solidFill>
            <a:schemeClr val="tx2"/>
          </a:solidFill>
          <a:latin typeface="Arial" charset="0"/>
        </a:defRPr>
      </a:lvl9pPr>
    </p:titleStyle>
    <p:bodyStyle>
      <a:lvl1pPr marL="302575" indent="-302575" algn="l" rtl="0" fontAlgn="base">
        <a:spcBef>
          <a:spcPct val="20000"/>
        </a:spcBef>
        <a:spcAft>
          <a:spcPct val="0"/>
        </a:spcAft>
        <a:buChar char="•"/>
        <a:defRPr sz="2824">
          <a:solidFill>
            <a:schemeClr val="tx1"/>
          </a:solidFill>
          <a:latin typeface="+mn-lt"/>
          <a:ea typeface="+mn-ea"/>
          <a:cs typeface="+mn-cs"/>
        </a:defRPr>
      </a:lvl1pPr>
      <a:lvl2pPr marL="655579" indent="-252146" algn="l" rtl="0" fontAlgn="base">
        <a:spcBef>
          <a:spcPct val="20000"/>
        </a:spcBef>
        <a:spcAft>
          <a:spcPct val="0"/>
        </a:spcAft>
        <a:buChar char="–"/>
        <a:defRPr sz="2471">
          <a:solidFill>
            <a:schemeClr val="tx1"/>
          </a:solidFill>
          <a:latin typeface="+mn-lt"/>
        </a:defRPr>
      </a:lvl2pPr>
      <a:lvl3pPr marL="1008583" indent="-201717" algn="l" rtl="0" fontAlgn="base">
        <a:spcBef>
          <a:spcPct val="20000"/>
        </a:spcBef>
        <a:spcAft>
          <a:spcPct val="0"/>
        </a:spcAft>
        <a:buChar char="•"/>
        <a:defRPr sz="2118">
          <a:solidFill>
            <a:schemeClr val="tx1"/>
          </a:solidFill>
          <a:latin typeface="+mn-lt"/>
        </a:defRPr>
      </a:lvl3pPr>
      <a:lvl4pPr marL="1412016" indent="-201717" algn="l" rtl="0" fontAlgn="base">
        <a:spcBef>
          <a:spcPct val="20000"/>
        </a:spcBef>
        <a:spcAft>
          <a:spcPct val="0"/>
        </a:spcAft>
        <a:buChar char="–"/>
        <a:defRPr sz="1765">
          <a:solidFill>
            <a:schemeClr val="tx1"/>
          </a:solidFill>
          <a:latin typeface="+mn-lt"/>
        </a:defRPr>
      </a:lvl4pPr>
      <a:lvl5pPr marL="1815450" indent="-201717" algn="l" rtl="0" fontAlgn="base">
        <a:spcBef>
          <a:spcPct val="20000"/>
        </a:spcBef>
        <a:spcAft>
          <a:spcPct val="0"/>
        </a:spcAft>
        <a:buChar char="»"/>
        <a:defRPr sz="1765">
          <a:solidFill>
            <a:schemeClr val="tx1"/>
          </a:solidFill>
          <a:latin typeface="+mn-lt"/>
        </a:defRPr>
      </a:lvl5pPr>
      <a:lvl6pPr marL="2218883" indent="-201717" algn="l" rtl="0" fontAlgn="base">
        <a:spcBef>
          <a:spcPct val="20000"/>
        </a:spcBef>
        <a:spcAft>
          <a:spcPct val="0"/>
        </a:spcAft>
        <a:buChar char="»"/>
        <a:defRPr sz="1765">
          <a:solidFill>
            <a:schemeClr val="tx1"/>
          </a:solidFill>
          <a:latin typeface="+mn-lt"/>
        </a:defRPr>
      </a:lvl6pPr>
      <a:lvl7pPr marL="2622316" indent="-201717" algn="l" rtl="0" fontAlgn="base">
        <a:spcBef>
          <a:spcPct val="20000"/>
        </a:spcBef>
        <a:spcAft>
          <a:spcPct val="0"/>
        </a:spcAft>
        <a:buChar char="»"/>
        <a:defRPr sz="1765">
          <a:solidFill>
            <a:schemeClr val="tx1"/>
          </a:solidFill>
          <a:latin typeface="+mn-lt"/>
        </a:defRPr>
      </a:lvl7pPr>
      <a:lvl8pPr marL="3025750" indent="-201717" algn="l" rtl="0" fontAlgn="base">
        <a:spcBef>
          <a:spcPct val="20000"/>
        </a:spcBef>
        <a:spcAft>
          <a:spcPct val="0"/>
        </a:spcAft>
        <a:buChar char="»"/>
        <a:defRPr sz="1765">
          <a:solidFill>
            <a:schemeClr val="tx1"/>
          </a:solidFill>
          <a:latin typeface="+mn-lt"/>
        </a:defRPr>
      </a:lvl8pPr>
      <a:lvl9pPr marL="3429183" indent="-201717" algn="l" rtl="0" fontAlgn="base">
        <a:spcBef>
          <a:spcPct val="20000"/>
        </a:spcBef>
        <a:spcAft>
          <a:spcPct val="0"/>
        </a:spcAft>
        <a:buChar char="»"/>
        <a:defRPr sz="1765">
          <a:solidFill>
            <a:schemeClr val="tx1"/>
          </a:solidFill>
          <a:latin typeface="+mn-lt"/>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6C809A0-2A8C-4001-BCF4-082D4CB1D89B}"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972CDD4C-499D-4999-B3F4-DDB9097A3A8B}"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03850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 charset="0"/>
        </a:defRPr>
      </a:lvl5pPr>
      <a:lvl6pPr marL="457200" algn="ctr" rtl="1" fontAlgn="base">
        <a:spcBef>
          <a:spcPct val="0"/>
        </a:spcBef>
        <a:spcAft>
          <a:spcPct val="0"/>
        </a:spcAft>
        <a:defRPr sz="4400">
          <a:solidFill>
            <a:schemeClr val="tx1"/>
          </a:solidFill>
          <a:latin typeface="Calibri" pitchFamily="34" charset="0"/>
          <a:cs typeface="Times New Roman" pitchFamily="1" charset="0"/>
        </a:defRPr>
      </a:lvl6pPr>
      <a:lvl7pPr marL="914400" algn="ctr" rtl="1" fontAlgn="base">
        <a:spcBef>
          <a:spcPct val="0"/>
        </a:spcBef>
        <a:spcAft>
          <a:spcPct val="0"/>
        </a:spcAft>
        <a:defRPr sz="4400">
          <a:solidFill>
            <a:schemeClr val="tx1"/>
          </a:solidFill>
          <a:latin typeface="Calibri" pitchFamily="34" charset="0"/>
          <a:cs typeface="Times New Roman" pitchFamily="1" charset="0"/>
        </a:defRPr>
      </a:lvl7pPr>
      <a:lvl8pPr marL="1371600" algn="ctr" rtl="1" fontAlgn="base">
        <a:spcBef>
          <a:spcPct val="0"/>
        </a:spcBef>
        <a:spcAft>
          <a:spcPct val="0"/>
        </a:spcAft>
        <a:defRPr sz="4400">
          <a:solidFill>
            <a:schemeClr val="tx1"/>
          </a:solidFill>
          <a:latin typeface="Calibri" pitchFamily="34" charset="0"/>
          <a:cs typeface="Times New Roman" pitchFamily="1" charset="0"/>
        </a:defRPr>
      </a:lvl8pPr>
      <a:lvl9pPr marL="1828800" algn="ctr" rtl="1" fontAlgn="base">
        <a:spcBef>
          <a:spcPct val="0"/>
        </a:spcBef>
        <a:spcAft>
          <a:spcPct val="0"/>
        </a:spcAft>
        <a:defRPr sz="4400">
          <a:solidFill>
            <a:schemeClr val="tx1"/>
          </a:solidFill>
          <a:latin typeface="Calibri" pitchFamily="34" charset="0"/>
          <a:cs typeface="Times New Roman" pitchFamily="1"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685800" rtl="0" fontAlgn="auto">
              <a:spcBef>
                <a:spcPts val="0"/>
              </a:spcBef>
              <a:spcAft>
                <a:spcPts val="0"/>
              </a:spcAft>
            </a:pPr>
            <a:fld id="{233E922D-411A-0D45-82C6-942B96841132}" type="datetime3">
              <a:rPr lang="en-US" smtClean="0">
                <a:latin typeface="Calibri" panose="020F0502020204030204"/>
                <a:cs typeface="+mn-cs"/>
              </a:rPr>
              <a:pPr defTabSz="685800" rtl="0" fontAlgn="auto">
                <a:spcBef>
                  <a:spcPts val="0"/>
                </a:spcBef>
                <a:spcAft>
                  <a:spcPts val="0"/>
                </a:spcAft>
              </a:pPr>
              <a:t>20 June 2018</a:t>
            </a:fld>
            <a:endParaRPr lang="en-US" dirty="0">
              <a:latin typeface="Calibri" panose="020F0502020204030204"/>
              <a:cs typeface="+mn-cs"/>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685800" rtl="0" fontAlgn="auto">
              <a:spcBef>
                <a:spcPts val="0"/>
              </a:spcBef>
              <a:spcAft>
                <a:spcPts val="0"/>
              </a:spcAft>
            </a:pPr>
            <a:endParaRPr lang="en-US" dirty="0">
              <a:latin typeface="Calibri" panose="020F0502020204030204"/>
              <a:cs typeface="+mn-cs"/>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685800" rtl="0" fontAlgn="auto">
              <a:spcBef>
                <a:spcPts val="0"/>
              </a:spcBef>
              <a:spcAft>
                <a:spcPts val="0"/>
              </a:spcAft>
            </a:pPr>
            <a:fld id="{34DCCE82-1BCE-1F46-B411-3A529E6161F0}" type="slidenum">
              <a:rPr lang="en-US" smtClean="0">
                <a:latin typeface="Calibri" panose="020F0502020204030204"/>
                <a:cs typeface="+mn-cs"/>
              </a:rPr>
              <a:pPr defTabSz="685800" rtl="0" fontAlgn="auto">
                <a:spcBef>
                  <a:spcPts val="0"/>
                </a:spcBef>
                <a:spcAft>
                  <a:spcPts val="0"/>
                </a:spcAft>
              </a:pPr>
              <a:t>‹#›</a:t>
            </a:fld>
            <a:endParaRPr lang="en-US" dirty="0">
              <a:latin typeface="Calibri" panose="020F0502020204030204"/>
              <a:cs typeface="+mn-cs"/>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918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18" Type="http://schemas.openxmlformats.org/officeDocument/2006/relationships/image" Target="../media/image17.png"/><Relationship Id="rId3" Type="http://schemas.microsoft.com/office/2007/relationships/hdphoto" Target="../media/hdphoto1.wdp"/><Relationship Id="rId21" Type="http://schemas.openxmlformats.org/officeDocument/2006/relationships/image" Target="../media/image19.png"/><Relationship Id="rId7" Type="http://schemas.microsoft.com/office/2007/relationships/hdphoto" Target="../media/hdphoto3.wdp"/><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image" Target="../media/image8.png"/><Relationship Id="rId16" Type="http://schemas.openxmlformats.org/officeDocument/2006/relationships/image" Target="../media/image15.png"/><Relationship Id="rId20" Type="http://schemas.microsoft.com/office/2007/relationships/hdphoto" Target="../media/hdphoto8.wdp"/><Relationship Id="rId1" Type="http://schemas.openxmlformats.org/officeDocument/2006/relationships/slideLayout" Target="../slideLayouts/slideLayout35.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9552" y="764704"/>
            <a:ext cx="7772400" cy="1470025"/>
          </a:xfrm>
        </p:spPr>
        <p:txBody>
          <a:bodyPr/>
          <a:lstStyle/>
          <a:p>
            <a:pPr rtl="0"/>
            <a:r>
              <a:rPr lang="en-US" altLang="en-US" sz="4800" b="1" dirty="0" smtClean="0">
                <a:cs typeface="Times New Roman" panose="02020603050405020304" pitchFamily="18" charset="0"/>
              </a:rPr>
              <a:t>Marine </a:t>
            </a:r>
            <a:r>
              <a:rPr lang="en-US" altLang="en-US" sz="4800" b="1" dirty="0" err="1" smtClean="0">
                <a:cs typeface="Times New Roman" panose="02020603050405020304" pitchFamily="18" charset="0"/>
              </a:rPr>
              <a:t>Microplastics</a:t>
            </a:r>
            <a:r>
              <a:rPr lang="en-US" altLang="en-US" sz="4800" b="1" dirty="0" smtClean="0">
                <a:cs typeface="Times New Roman" panose="02020603050405020304" pitchFamily="18" charset="0"/>
              </a:rPr>
              <a:t> Research</a:t>
            </a:r>
            <a:endParaRPr lang="he-IL" altLang="en-US" sz="4800" b="1" dirty="0" smtClean="0"/>
          </a:p>
        </p:txBody>
      </p:sp>
      <p:sp>
        <p:nvSpPr>
          <p:cNvPr id="3" name="Subtitle 2"/>
          <p:cNvSpPr>
            <a:spLocks noGrp="1"/>
          </p:cNvSpPr>
          <p:nvPr>
            <p:ph type="subTitle" idx="1"/>
          </p:nvPr>
        </p:nvSpPr>
        <p:spPr>
          <a:xfrm>
            <a:off x="1187624" y="2564904"/>
            <a:ext cx="6688832" cy="3312368"/>
          </a:xfrm>
        </p:spPr>
        <p:txBody>
          <a:bodyPr rtlCol="1">
            <a:normAutofit lnSpcReduction="10000"/>
          </a:bodyPr>
          <a:lstStyle/>
          <a:p>
            <a:pPr rtl="0" fontAlgn="auto">
              <a:spcAft>
                <a:spcPts val="0"/>
              </a:spcAft>
              <a:defRPr/>
            </a:pPr>
            <a:r>
              <a:rPr lang="en-GB" b="1" dirty="0" smtClean="0">
                <a:solidFill>
                  <a:schemeClr val="tx1"/>
                </a:solidFill>
              </a:rPr>
              <a:t>Dror Angel</a:t>
            </a:r>
          </a:p>
          <a:p>
            <a:pPr rtl="0" fontAlgn="auto">
              <a:spcAft>
                <a:spcPts val="0"/>
              </a:spcAft>
              <a:defRPr/>
            </a:pPr>
            <a:r>
              <a:rPr lang="en-GB" dirty="0" smtClean="0">
                <a:solidFill>
                  <a:schemeClr val="tx1"/>
                </a:solidFill>
              </a:rPr>
              <a:t>And the </a:t>
            </a:r>
            <a:r>
              <a:rPr lang="en-GB" b="1" dirty="0" smtClean="0">
                <a:solidFill>
                  <a:schemeClr val="tx1"/>
                </a:solidFill>
              </a:rPr>
              <a:t>AMBER</a:t>
            </a:r>
            <a:r>
              <a:rPr lang="en-GB" dirty="0" smtClean="0">
                <a:solidFill>
                  <a:schemeClr val="tx1"/>
                </a:solidFill>
              </a:rPr>
              <a:t> lab</a:t>
            </a:r>
          </a:p>
          <a:p>
            <a:pPr rtl="0" fontAlgn="auto">
              <a:spcAft>
                <a:spcPts val="0"/>
              </a:spcAft>
              <a:defRPr/>
            </a:pPr>
            <a:r>
              <a:rPr lang="en-GB" dirty="0" err="1" smtClean="0">
                <a:solidFill>
                  <a:schemeClr val="tx1"/>
                </a:solidFill>
              </a:rPr>
              <a:t>Dept</a:t>
            </a:r>
            <a:r>
              <a:rPr lang="en-GB" dirty="0" smtClean="0">
                <a:solidFill>
                  <a:schemeClr val="tx1"/>
                </a:solidFill>
              </a:rPr>
              <a:t> of Maritime Civilizations</a:t>
            </a:r>
          </a:p>
          <a:p>
            <a:pPr rtl="0" fontAlgn="auto">
              <a:spcAft>
                <a:spcPts val="0"/>
              </a:spcAft>
              <a:defRPr/>
            </a:pPr>
            <a:r>
              <a:rPr lang="en-GB" dirty="0" err="1" smtClean="0">
                <a:solidFill>
                  <a:schemeClr val="tx1"/>
                </a:solidFill>
              </a:rPr>
              <a:t>Charney</a:t>
            </a:r>
            <a:r>
              <a:rPr lang="en-GB" dirty="0" smtClean="0">
                <a:solidFill>
                  <a:schemeClr val="tx1"/>
                </a:solidFill>
              </a:rPr>
              <a:t> School of Marine Science</a:t>
            </a:r>
          </a:p>
          <a:p>
            <a:pPr rtl="0" fontAlgn="auto">
              <a:spcAft>
                <a:spcPts val="0"/>
              </a:spcAft>
              <a:defRPr/>
            </a:pPr>
            <a:r>
              <a:rPr lang="en-GB" dirty="0" smtClean="0">
                <a:solidFill>
                  <a:schemeClr val="tx1"/>
                </a:solidFill>
              </a:rPr>
              <a:t>University of Haifa</a:t>
            </a:r>
          </a:p>
          <a:p>
            <a:pPr rtl="0" fontAlgn="auto">
              <a:spcAft>
                <a:spcPts val="0"/>
              </a:spcAft>
              <a:defRPr/>
            </a:pPr>
            <a:r>
              <a:rPr lang="en-GB" dirty="0" smtClean="0">
                <a:solidFill>
                  <a:schemeClr val="tx1"/>
                </a:solidFill>
              </a:rPr>
              <a:t>Israel</a:t>
            </a:r>
            <a:endParaRPr lang="he-IL"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50106"/>
          </a:xfrm>
        </p:spPr>
        <p:txBody>
          <a:bodyPr/>
          <a:lstStyle/>
          <a:p>
            <a:pPr rtl="0"/>
            <a:r>
              <a:rPr lang="en-US" altLang="en-US" dirty="0" smtClean="0">
                <a:cs typeface="Times New Roman" panose="02020603050405020304" pitchFamily="18" charset="0"/>
              </a:rPr>
              <a:t>Challenges</a:t>
            </a:r>
          </a:p>
        </p:txBody>
      </p:sp>
      <p:sp>
        <p:nvSpPr>
          <p:cNvPr id="3" name="Content Placeholder 2"/>
          <p:cNvSpPr>
            <a:spLocks noGrp="1"/>
          </p:cNvSpPr>
          <p:nvPr>
            <p:ph idx="1"/>
          </p:nvPr>
        </p:nvSpPr>
        <p:spPr>
          <a:xfrm>
            <a:off x="457200" y="1412776"/>
            <a:ext cx="8229600" cy="4968552"/>
          </a:xfrm>
        </p:spPr>
        <p:txBody>
          <a:bodyPr rtlCol="1">
            <a:normAutofit/>
          </a:bodyPr>
          <a:lstStyle/>
          <a:p>
            <a:pPr algn="l" rtl="0" fontAlgn="auto">
              <a:spcAft>
                <a:spcPts val="0"/>
              </a:spcAft>
              <a:defRPr/>
            </a:pPr>
            <a:r>
              <a:rPr lang="en-US" dirty="0" smtClean="0"/>
              <a:t>Public, regulators and policy makers want to </a:t>
            </a:r>
            <a:r>
              <a:rPr lang="en-US" u="sng" dirty="0" smtClean="0"/>
              <a:t>reduce the flux </a:t>
            </a:r>
            <a:r>
              <a:rPr lang="en-US" dirty="0" smtClean="0"/>
              <a:t>of MP to the ocean²⁰. </a:t>
            </a:r>
          </a:p>
          <a:p>
            <a:pPr algn="l" rtl="0" fontAlgn="auto">
              <a:spcAft>
                <a:spcPts val="0"/>
              </a:spcAft>
              <a:defRPr/>
            </a:pPr>
            <a:r>
              <a:rPr lang="en-US" dirty="0" smtClean="0"/>
              <a:t>Methods available can define </a:t>
            </a:r>
            <a:r>
              <a:rPr lang="en-US" u="sng" dirty="0" smtClean="0"/>
              <a:t>type</a:t>
            </a:r>
            <a:r>
              <a:rPr lang="en-US" dirty="0" smtClean="0"/>
              <a:t> of polymer, but not its </a:t>
            </a:r>
            <a:r>
              <a:rPr lang="en-US" u="sng" dirty="0" smtClean="0"/>
              <a:t>origin</a:t>
            </a:r>
            <a:r>
              <a:rPr lang="en-US" dirty="0" smtClean="0"/>
              <a:t> - making it difficult to determine the </a:t>
            </a:r>
            <a:r>
              <a:rPr lang="en-US" u="sng" dirty="0" smtClean="0"/>
              <a:t>source of the MPs</a:t>
            </a:r>
            <a:r>
              <a:rPr lang="en-US" dirty="0"/>
              <a:t>;</a:t>
            </a:r>
            <a:r>
              <a:rPr lang="en-US" dirty="0" smtClean="0"/>
              <a:t> difficult to reduce MP flux to the sea</a:t>
            </a:r>
          </a:p>
          <a:p>
            <a:pPr algn="l" rtl="0" fontAlgn="auto">
              <a:spcAft>
                <a:spcPts val="0"/>
              </a:spcAft>
              <a:defRPr/>
            </a:pPr>
            <a:r>
              <a:rPr lang="en-US" dirty="0" smtClean="0"/>
              <a:t>Proposal – establish plastics FTIR or Raman </a:t>
            </a:r>
            <a:r>
              <a:rPr lang="en-US" u="sng" dirty="0" smtClean="0"/>
              <a:t>libraries</a:t>
            </a:r>
            <a:r>
              <a:rPr lang="en-US" dirty="0" smtClean="0"/>
              <a:t>, based on common products in use as basis for comparison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778098"/>
          </a:xfrm>
        </p:spPr>
        <p:txBody>
          <a:bodyPr/>
          <a:lstStyle/>
          <a:p>
            <a:r>
              <a:rPr lang="en-US" altLang="en-US" dirty="0" smtClean="0">
                <a:cs typeface="Times New Roman" panose="02020603050405020304" pitchFamily="18" charset="0"/>
              </a:rPr>
              <a:t>Identification problems</a:t>
            </a:r>
          </a:p>
        </p:txBody>
      </p:sp>
      <p:sp>
        <p:nvSpPr>
          <p:cNvPr id="3" name="Content Placeholder 2"/>
          <p:cNvSpPr>
            <a:spLocks noGrp="1"/>
          </p:cNvSpPr>
          <p:nvPr>
            <p:ph idx="1"/>
          </p:nvPr>
        </p:nvSpPr>
        <p:spPr>
          <a:xfrm>
            <a:off x="457200" y="1124744"/>
            <a:ext cx="8229600" cy="5472906"/>
          </a:xfrm>
        </p:spPr>
        <p:txBody>
          <a:bodyPr rtlCol="1">
            <a:normAutofit lnSpcReduction="10000"/>
          </a:bodyPr>
          <a:lstStyle/>
          <a:p>
            <a:pPr marL="514350" lvl="1" indent="-514350" algn="l" rtl="0" fontAlgn="auto">
              <a:spcBef>
                <a:spcPts val="600"/>
              </a:spcBef>
              <a:spcAft>
                <a:spcPts val="600"/>
              </a:spcAft>
              <a:buFont typeface="+mj-lt"/>
              <a:buAutoNum type="arabicPeriod"/>
              <a:defRPr/>
            </a:pPr>
            <a:r>
              <a:rPr lang="en-US" dirty="0" smtClean="0"/>
              <a:t>4 main methods used for identification</a:t>
            </a:r>
            <a:r>
              <a:rPr lang="en-US" dirty="0"/>
              <a:t>:</a:t>
            </a:r>
            <a:r>
              <a:rPr lang="en-US" dirty="0" smtClean="0"/>
              <a:t> Raman, FTIR, GCMS and SEC ¹⁰. </a:t>
            </a:r>
          </a:p>
          <a:p>
            <a:pPr marL="914400" lvl="2" indent="-514350" algn="l" rtl="0" fontAlgn="auto">
              <a:spcBef>
                <a:spcPts val="600"/>
              </a:spcBef>
              <a:spcAft>
                <a:spcPts val="600"/>
              </a:spcAft>
              <a:defRPr/>
            </a:pPr>
            <a:r>
              <a:rPr lang="en-US" dirty="0" smtClean="0"/>
              <a:t>All are different – need 1 accepted method</a:t>
            </a:r>
          </a:p>
          <a:p>
            <a:pPr marL="514350" lvl="1" indent="-514350" algn="l" rtl="0" fontAlgn="auto">
              <a:spcBef>
                <a:spcPts val="600"/>
              </a:spcBef>
              <a:spcAft>
                <a:spcPts val="600"/>
              </a:spcAft>
              <a:buFont typeface="+mj-lt"/>
              <a:buAutoNum type="arabicPeriod"/>
              <a:defRPr/>
            </a:pPr>
            <a:r>
              <a:rPr lang="en-US" dirty="0" smtClean="0"/>
              <a:t>Most studies use FTIR; what is the acceptable “cut-off” level of confidence of identification? </a:t>
            </a:r>
          </a:p>
          <a:p>
            <a:pPr marL="914400" lvl="2" indent="-514350" algn="l" rtl="0" fontAlgn="auto">
              <a:spcBef>
                <a:spcPts val="600"/>
              </a:spcBef>
              <a:spcAft>
                <a:spcPts val="600"/>
              </a:spcAft>
              <a:defRPr/>
            </a:pPr>
            <a:r>
              <a:rPr lang="en-US" dirty="0" smtClean="0"/>
              <a:t>Even when level of confidence is low (e.g. 60-75%) it is almost never mentioned in peer reviewed papers ¹¹ ̛  ¹².</a:t>
            </a:r>
          </a:p>
          <a:p>
            <a:pPr marL="514350" lvl="1" indent="-514350" algn="l" rtl="0" fontAlgn="auto">
              <a:spcBef>
                <a:spcPts val="600"/>
              </a:spcBef>
              <a:spcAft>
                <a:spcPts val="600"/>
              </a:spcAft>
              <a:buFont typeface="+mj-lt"/>
              <a:buAutoNum type="arabicPeriod"/>
              <a:defRPr/>
            </a:pPr>
            <a:r>
              <a:rPr lang="en-US" dirty="0" smtClean="0"/>
              <a:t>Ageing and weathering of particles may change their spectra ¹³.</a:t>
            </a:r>
          </a:p>
          <a:p>
            <a:pPr marL="514350" lvl="1" indent="-514350" algn="l" rtl="0" fontAlgn="auto">
              <a:spcBef>
                <a:spcPts val="600"/>
              </a:spcBef>
              <a:spcAft>
                <a:spcPts val="600"/>
              </a:spcAft>
              <a:buFont typeface="+mj-lt"/>
              <a:buAutoNum type="arabicPeriod"/>
              <a:defRPr/>
            </a:pPr>
            <a:r>
              <a:rPr lang="en-US" dirty="0" smtClean="0"/>
              <a:t>For very small particles (e.g. fibers or nanoparticles) µFTIR is needed ¹³ ̛  ¹⁴, but most labs do not have access to this…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50106"/>
          </a:xfrm>
        </p:spPr>
        <p:txBody>
          <a:bodyPr/>
          <a:lstStyle/>
          <a:p>
            <a:r>
              <a:rPr lang="en-US" altLang="en-US" dirty="0" smtClean="0">
                <a:cs typeface="Times New Roman" panose="02020603050405020304" pitchFamily="18" charset="0"/>
              </a:rPr>
              <a:t>Plastic identification</a:t>
            </a:r>
          </a:p>
        </p:txBody>
      </p:sp>
      <p:sp>
        <p:nvSpPr>
          <p:cNvPr id="5123" name="Content Placeholder 2"/>
          <p:cNvSpPr>
            <a:spLocks noGrp="1"/>
          </p:cNvSpPr>
          <p:nvPr>
            <p:ph idx="1"/>
          </p:nvPr>
        </p:nvSpPr>
        <p:spPr>
          <a:xfrm>
            <a:off x="457200" y="1340768"/>
            <a:ext cx="8229600" cy="5040560"/>
          </a:xfrm>
        </p:spPr>
        <p:txBody>
          <a:bodyPr/>
          <a:lstStyle/>
          <a:p>
            <a:pPr algn="l" rtl="0">
              <a:spcAft>
                <a:spcPts val="1200"/>
              </a:spcAft>
            </a:pPr>
            <a:r>
              <a:rPr lang="en-US" altLang="en-US" dirty="0" smtClean="0">
                <a:cs typeface="Arial" panose="020B0604020202020204" pitchFamily="34" charset="0"/>
              </a:rPr>
              <a:t>There are several </a:t>
            </a:r>
            <a:r>
              <a:rPr lang="en-US" altLang="en-US" b="1" u="sng" dirty="0" smtClean="0">
                <a:cs typeface="Arial" panose="020B0604020202020204" pitchFamily="34" charset="0"/>
              </a:rPr>
              <a:t>methods for separating </a:t>
            </a:r>
            <a:r>
              <a:rPr lang="en-US" altLang="en-US" dirty="0" smtClean="0">
                <a:cs typeface="Arial" panose="020B0604020202020204" pitchFamily="34" charset="0"/>
              </a:rPr>
              <a:t>MP from organic / inorganic particles ¹⁶̛  ¹⁷ ̛ ¹⁸ ̛ ¹⁹.</a:t>
            </a:r>
            <a:r>
              <a:rPr lang="en-GB" altLang="en-US" dirty="0" smtClean="0">
                <a:cs typeface="Arial" panose="020B0604020202020204" pitchFamily="34" charset="0"/>
              </a:rPr>
              <a:t> Which method to use?</a:t>
            </a:r>
            <a:endParaRPr lang="en-US" altLang="en-US" dirty="0" smtClean="0">
              <a:cs typeface="Arial" panose="020B0604020202020204" pitchFamily="34" charset="0"/>
            </a:endParaRPr>
          </a:p>
          <a:p>
            <a:pPr algn="l" rtl="0">
              <a:spcAft>
                <a:spcPts val="1200"/>
              </a:spcAft>
            </a:pPr>
            <a:r>
              <a:rPr lang="en-US" altLang="en-US" b="1" dirty="0" smtClean="0">
                <a:cs typeface="Arial" panose="020B0604020202020204" pitchFamily="34" charset="0"/>
              </a:rPr>
              <a:t>Identification</a:t>
            </a:r>
            <a:r>
              <a:rPr lang="en-US" altLang="en-US" dirty="0" smtClean="0">
                <a:cs typeface="Arial" panose="020B0604020202020204" pitchFamily="34" charset="0"/>
              </a:rPr>
              <a:t> usually starts with </a:t>
            </a:r>
            <a:r>
              <a:rPr lang="en-US" altLang="en-US" u="sng" dirty="0" smtClean="0">
                <a:cs typeface="Arial" panose="020B0604020202020204" pitchFamily="34" charset="0"/>
              </a:rPr>
              <a:t>naked eye </a:t>
            </a:r>
            <a:r>
              <a:rPr lang="en-US" altLang="en-US" dirty="0" smtClean="0">
                <a:cs typeface="Arial" panose="020B0604020202020204" pitchFamily="34" charset="0"/>
              </a:rPr>
              <a:t>inspection, followed by a </a:t>
            </a:r>
            <a:r>
              <a:rPr lang="en-US" altLang="en-US" u="sng" dirty="0" smtClean="0">
                <a:cs typeface="Arial" panose="020B0604020202020204" pitchFamily="34" charset="0"/>
              </a:rPr>
              <a:t>stereo-microscope</a:t>
            </a:r>
            <a:r>
              <a:rPr lang="en-US" altLang="en-US" dirty="0" smtClean="0">
                <a:cs typeface="Arial" panose="020B0604020202020204" pitchFamily="34" charset="0"/>
              </a:rPr>
              <a:t> ⁶.</a:t>
            </a:r>
          </a:p>
          <a:p>
            <a:pPr algn="l" rtl="0">
              <a:spcAft>
                <a:spcPts val="1200"/>
              </a:spcAft>
            </a:pPr>
            <a:r>
              <a:rPr lang="en-US" altLang="en-US" dirty="0" smtClean="0">
                <a:cs typeface="Arial" panose="020B0604020202020204" pitchFamily="34" charset="0"/>
              </a:rPr>
              <a:t>Need a </a:t>
            </a:r>
            <a:r>
              <a:rPr lang="en-US" altLang="en-US" b="1" u="sng" dirty="0" smtClean="0">
                <a:cs typeface="Arial" panose="020B0604020202020204" pitchFamily="34" charset="0"/>
              </a:rPr>
              <a:t>single protocol </a:t>
            </a:r>
            <a:r>
              <a:rPr lang="en-US" altLang="en-US" dirty="0" smtClean="0">
                <a:cs typeface="Arial" panose="020B0604020202020204" pitchFamily="34" charset="0"/>
              </a:rPr>
              <a:t>for future studies ¹⁰.</a:t>
            </a:r>
          </a:p>
          <a:p>
            <a:pPr marL="342900" lvl="1" indent="-342900" algn="l" rtl="0">
              <a:buFont typeface="Arial" panose="020B0604020202020204" pitchFamily="34" charset="0"/>
              <a:buChar char="•"/>
            </a:pPr>
            <a:r>
              <a:rPr lang="en-US" sz="3200" dirty="0" smtClean="0"/>
              <a:t>Separating particles manually – hard &amp; time consuming. Need for automation</a:t>
            </a:r>
            <a:endParaRPr lang="en-US" dirty="0" smtClean="0"/>
          </a:p>
          <a:p>
            <a:pPr algn="l" rtl="0"/>
            <a:endParaRPr lang="en-US" altLang="en-US" dirty="0" smtClean="0">
              <a:cs typeface="Arial" panose="020B0604020202020204" pitchFamily="34" charset="0"/>
            </a:endParaRPr>
          </a:p>
          <a:p>
            <a:pPr algn="l" rtl="0"/>
            <a:endParaRPr lang="en-US" altLang="en-US" dirty="0" smtClean="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78098"/>
          </a:xfrm>
        </p:spPr>
        <p:txBody>
          <a:bodyPr/>
          <a:lstStyle/>
          <a:p>
            <a:r>
              <a:rPr lang="en-US" altLang="en-US" dirty="0" smtClean="0">
                <a:cs typeface="Times New Roman" panose="02020603050405020304" pitchFamily="18" charset="0"/>
              </a:rPr>
              <a:t>What are </a:t>
            </a:r>
            <a:r>
              <a:rPr lang="en-US" altLang="en-US" dirty="0" err="1" smtClean="0">
                <a:cs typeface="Times New Roman" panose="02020603050405020304" pitchFamily="18" charset="0"/>
              </a:rPr>
              <a:t>MicroPlastics</a:t>
            </a:r>
            <a:r>
              <a:rPr lang="en-US" altLang="en-US" dirty="0" smtClean="0">
                <a:cs typeface="Times New Roman" panose="02020603050405020304" pitchFamily="18" charset="0"/>
              </a:rPr>
              <a:t>?</a:t>
            </a:r>
          </a:p>
        </p:txBody>
      </p:sp>
      <p:sp>
        <p:nvSpPr>
          <p:cNvPr id="3" name="Content Placeholder 2"/>
          <p:cNvSpPr>
            <a:spLocks noGrp="1"/>
          </p:cNvSpPr>
          <p:nvPr>
            <p:ph idx="1"/>
          </p:nvPr>
        </p:nvSpPr>
        <p:spPr>
          <a:xfrm>
            <a:off x="457200" y="1484313"/>
            <a:ext cx="8229600" cy="4968875"/>
          </a:xfrm>
        </p:spPr>
        <p:txBody>
          <a:bodyPr rtlCol="1">
            <a:normAutofit/>
          </a:bodyPr>
          <a:lstStyle/>
          <a:p>
            <a:pPr marL="514350" lvl="1" indent="-514350" algn="l" rtl="0" fontAlgn="auto">
              <a:spcBef>
                <a:spcPts val="600"/>
              </a:spcBef>
              <a:spcAft>
                <a:spcPts val="600"/>
              </a:spcAft>
              <a:buFont typeface="+mj-lt"/>
              <a:buAutoNum type="arabicPeriod"/>
              <a:defRPr/>
            </a:pPr>
            <a:r>
              <a:rPr lang="en-US" sz="3200" dirty="0" smtClean="0"/>
              <a:t>“</a:t>
            </a:r>
            <a:r>
              <a:rPr lang="en-US" sz="3200" b="1" u="sng" dirty="0" smtClean="0"/>
              <a:t>size</a:t>
            </a:r>
            <a:r>
              <a:rPr lang="en-US" sz="3200" dirty="0" smtClean="0"/>
              <a:t>”: 0.3-5 mm¹ ? &lt;1mm ²? 20µm-1mm and 1-5mm ³? &lt;5mm ⁴ ? … And what about </a:t>
            </a:r>
            <a:r>
              <a:rPr lang="en-US" sz="3200" b="1" u="sng" dirty="0" err="1" smtClean="0"/>
              <a:t>nano</a:t>
            </a:r>
            <a:r>
              <a:rPr lang="en-US" sz="3200" dirty="0" smtClean="0"/>
              <a:t>-plastics?</a:t>
            </a:r>
          </a:p>
          <a:p>
            <a:pPr marL="514350" lvl="1" indent="-514350" algn="l" rtl="0" fontAlgn="auto">
              <a:spcBef>
                <a:spcPts val="600"/>
              </a:spcBef>
              <a:spcAft>
                <a:spcPts val="600"/>
              </a:spcAft>
              <a:buFont typeface="+mj-lt"/>
              <a:buAutoNum type="arabicPeriod"/>
              <a:defRPr/>
            </a:pPr>
            <a:r>
              <a:rPr lang="en-US" sz="3200" dirty="0" smtClean="0"/>
              <a:t>“</a:t>
            </a:r>
            <a:r>
              <a:rPr lang="en-US" sz="3200" b="1" u="sng" dirty="0" smtClean="0"/>
              <a:t>type</a:t>
            </a:r>
            <a:r>
              <a:rPr lang="en-US" sz="3200" dirty="0" smtClean="0"/>
              <a:t>”: </a:t>
            </a:r>
            <a:r>
              <a:rPr lang="en-US" sz="3200" dirty="0" err="1" smtClean="0"/>
              <a:t>nurdles</a:t>
            </a:r>
            <a:r>
              <a:rPr lang="en-US" sz="3200" dirty="0" smtClean="0"/>
              <a:t>, beads, filaments, films, fibers, threads, lines, fishing lines… ⁵̛  ⁶</a:t>
            </a:r>
          </a:p>
          <a:p>
            <a:pPr marL="514350" lvl="1" indent="-514350" algn="l" rtl="0" fontAlgn="auto">
              <a:spcBef>
                <a:spcPts val="600"/>
              </a:spcBef>
              <a:spcAft>
                <a:spcPts val="600"/>
              </a:spcAft>
              <a:buFont typeface="+mj-lt"/>
              <a:buAutoNum type="arabicPeriod"/>
              <a:defRPr/>
            </a:pPr>
            <a:r>
              <a:rPr lang="en-US" sz="3200" dirty="0" smtClean="0"/>
              <a:t>“</a:t>
            </a:r>
            <a:r>
              <a:rPr lang="en-US" sz="3200" b="1" dirty="0" smtClean="0"/>
              <a:t>color</a:t>
            </a:r>
            <a:r>
              <a:rPr lang="en-US" sz="3200" dirty="0" smtClean="0"/>
              <a:t>”: Is it transparent or white? Dark or light? Problems with subjective decisions ⁷</a:t>
            </a:r>
          </a:p>
          <a:p>
            <a:pPr marL="0" indent="0" algn="l" rtl="0" fontAlgn="auto">
              <a:spcAft>
                <a:spcPts val="0"/>
              </a:spcAft>
              <a:buNone/>
              <a:defRPr/>
            </a:pPr>
            <a:endParaRPr lang="en-US" dirty="0" smtClean="0"/>
          </a:p>
          <a:p>
            <a:pPr algn="l" rtl="0" fontAlgn="auto">
              <a:spcAft>
                <a:spcPts val="0"/>
              </a:spcAft>
              <a:defRPr/>
            </a:pPr>
            <a:endParaRPr lang="en-US" dirty="0" smtClean="0"/>
          </a:p>
          <a:p>
            <a:pPr algn="l" rtl="0" fontAlgn="auto">
              <a:spcAft>
                <a:spcPts val="0"/>
              </a:spcAft>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sample for MP?</a:t>
            </a:r>
            <a:endParaRPr lang="en-US" dirty="0"/>
          </a:p>
        </p:txBody>
      </p:sp>
      <p:sp>
        <p:nvSpPr>
          <p:cNvPr id="3" name="Content Placeholder 2"/>
          <p:cNvSpPr>
            <a:spLocks noGrp="1"/>
          </p:cNvSpPr>
          <p:nvPr>
            <p:ph idx="1"/>
          </p:nvPr>
        </p:nvSpPr>
        <p:spPr/>
        <p:txBody>
          <a:bodyPr/>
          <a:lstStyle/>
          <a:p>
            <a:pPr marL="514350" lvl="1" indent="-514350" algn="l" rtl="0" fontAlgn="auto">
              <a:lnSpc>
                <a:spcPct val="150000"/>
              </a:lnSpc>
              <a:spcBef>
                <a:spcPts val="600"/>
              </a:spcBef>
              <a:spcAft>
                <a:spcPts val="600"/>
              </a:spcAft>
              <a:buFont typeface="+mj-lt"/>
              <a:buAutoNum type="arabicPeriod"/>
              <a:defRPr/>
            </a:pPr>
            <a:r>
              <a:rPr lang="en-US" dirty="0"/>
              <a:t>What </a:t>
            </a:r>
            <a:r>
              <a:rPr lang="en-US" b="1" u="sng" dirty="0"/>
              <a:t>mesh size </a:t>
            </a:r>
            <a:r>
              <a:rPr lang="en-US" dirty="0"/>
              <a:t>do we use to collect MPs  ⁶ ?</a:t>
            </a:r>
            <a:endParaRPr lang="en-US" sz="3200" dirty="0"/>
          </a:p>
          <a:p>
            <a:pPr marL="514350" lvl="1" indent="-514350" algn="l" rtl="0" fontAlgn="auto">
              <a:lnSpc>
                <a:spcPct val="150000"/>
              </a:lnSpc>
              <a:spcBef>
                <a:spcPts val="600"/>
              </a:spcBef>
              <a:spcAft>
                <a:spcPts val="600"/>
              </a:spcAft>
              <a:buFont typeface="+mj-lt"/>
              <a:buAutoNum type="arabicPeriod"/>
              <a:defRPr/>
            </a:pPr>
            <a:r>
              <a:rPr lang="en-US" dirty="0" smtClean="0"/>
              <a:t>How do we report on “</a:t>
            </a:r>
            <a:r>
              <a:rPr lang="en-US" b="1" u="sng" dirty="0" smtClean="0"/>
              <a:t>quantities</a:t>
            </a:r>
            <a:r>
              <a:rPr lang="en-US" dirty="0" smtClean="0"/>
              <a:t>” </a:t>
            </a:r>
            <a:r>
              <a:rPr lang="en-US" dirty="0"/>
              <a:t>of MPs: </a:t>
            </a:r>
            <a:r>
              <a:rPr lang="en-US" dirty="0" smtClean="0"/>
              <a:t>-by </a:t>
            </a:r>
            <a:r>
              <a:rPr lang="en-US" u="sng" dirty="0"/>
              <a:t>weight</a:t>
            </a:r>
            <a:r>
              <a:rPr lang="en-US" dirty="0"/>
              <a:t>? </a:t>
            </a:r>
            <a:r>
              <a:rPr lang="en-US" dirty="0" smtClean="0"/>
              <a:t>–by </a:t>
            </a:r>
            <a:r>
              <a:rPr lang="en-US" u="sng" dirty="0" smtClean="0"/>
              <a:t>abundance</a:t>
            </a:r>
            <a:r>
              <a:rPr lang="en-US" dirty="0"/>
              <a:t>? </a:t>
            </a:r>
            <a:endParaRPr lang="en-US" dirty="0" smtClean="0"/>
          </a:p>
          <a:p>
            <a:pPr marL="514350" lvl="1" indent="-514350" algn="l" rtl="0" fontAlgn="auto">
              <a:lnSpc>
                <a:spcPct val="150000"/>
              </a:lnSpc>
              <a:spcBef>
                <a:spcPts val="600"/>
              </a:spcBef>
              <a:spcAft>
                <a:spcPts val="600"/>
              </a:spcAft>
              <a:buFont typeface="+mj-lt"/>
              <a:buAutoNum type="arabicPeriod"/>
              <a:defRPr/>
            </a:pPr>
            <a:r>
              <a:rPr lang="en-US" dirty="0" smtClean="0"/>
              <a:t>What </a:t>
            </a:r>
            <a:r>
              <a:rPr lang="en-US" b="1" u="sng" dirty="0" smtClean="0"/>
              <a:t>units</a:t>
            </a:r>
            <a:r>
              <a:rPr lang="en-US" dirty="0" smtClean="0"/>
              <a:t> do we use: </a:t>
            </a:r>
            <a:r>
              <a:rPr lang="en-US" dirty="0"/>
              <a:t>MP/km², MP/m³, MP/m² , MP/L ... ⁶̛  ⁸̛  </a:t>
            </a:r>
            <a:r>
              <a:rPr lang="en-US" dirty="0" smtClean="0"/>
              <a:t>⁹ ??</a:t>
            </a:r>
            <a:endParaRPr lang="en-US" dirty="0"/>
          </a:p>
        </p:txBody>
      </p:sp>
    </p:spTree>
    <p:extLst>
      <p:ext uri="{BB962C8B-B14F-4D97-AF65-F5344CB8AC3E}">
        <p14:creationId xmlns:p14="http://schemas.microsoft.com/office/powerpoint/2010/main" val="284754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28575"/>
            <a:ext cx="8229600" cy="1143000"/>
          </a:xfrm>
        </p:spPr>
        <p:txBody>
          <a:bodyPr/>
          <a:lstStyle/>
          <a:p>
            <a:pPr rtl="0"/>
            <a:r>
              <a:rPr lang="en-US" altLang="en-US" smtClean="0">
                <a:cs typeface="Times New Roman" panose="02020603050405020304" pitchFamily="18" charset="0"/>
              </a:rPr>
              <a:t>Bibliography</a:t>
            </a:r>
          </a:p>
        </p:txBody>
      </p:sp>
      <p:sp>
        <p:nvSpPr>
          <p:cNvPr id="8195" name="Content Placeholder 2"/>
          <p:cNvSpPr>
            <a:spLocks noGrp="1"/>
          </p:cNvSpPr>
          <p:nvPr>
            <p:ph idx="1"/>
          </p:nvPr>
        </p:nvSpPr>
        <p:spPr>
          <a:xfrm>
            <a:off x="395288" y="1052513"/>
            <a:ext cx="8229600" cy="5689600"/>
          </a:xfrm>
        </p:spPr>
        <p:txBody>
          <a:bodyPr/>
          <a:lstStyle/>
          <a:p>
            <a:pPr algn="l" rtl="0">
              <a:buFont typeface="Calibri" panose="020F0502020204030204" pitchFamily="34" charset="0"/>
              <a:buAutoNum type="arabicPeriod"/>
            </a:pPr>
            <a:r>
              <a:rPr lang="en-US" altLang="en-US" sz="1400" smtClean="0">
                <a:cs typeface="Arial" panose="020B0604020202020204" pitchFamily="34" charset="0"/>
              </a:rPr>
              <a:t>Arthur,M.A., Baker, J., Bamford, H., 2009. Proceeding of the International Research Workshop on the Occurrence, Effect, and Fate of Microplastic Marine Debris, September 9–11, 2008 Washington, NOAA Technical Memorandum NOS-OR&amp;R-30. (49 pp.). </a:t>
            </a:r>
          </a:p>
          <a:p>
            <a:pPr algn="l" rtl="0">
              <a:buFont typeface="Calibri" panose="020F0502020204030204" pitchFamily="34" charset="0"/>
              <a:buAutoNum type="arabicPeriod"/>
            </a:pPr>
            <a:r>
              <a:rPr lang="en-US" altLang="en-US" sz="1400" smtClean="0">
                <a:cs typeface="Arial" panose="020B0604020202020204" pitchFamily="34" charset="0"/>
              </a:rPr>
              <a:t>Galloway, T. S. (2015). Micro- and nano-plastics and human health. In M. Bergmann, L. Gutow &amp; M. Klages (Eds.), </a:t>
            </a:r>
            <a:r>
              <a:rPr lang="en-US" altLang="en-US" sz="1400" i="1" smtClean="0">
                <a:cs typeface="Arial" panose="020B0604020202020204" pitchFamily="34" charset="0"/>
              </a:rPr>
              <a:t>Marine anthropogenic litter</a:t>
            </a:r>
            <a:r>
              <a:rPr lang="en-US" altLang="en-US" sz="1400" smtClean="0">
                <a:cs typeface="Arial" panose="020B0604020202020204" pitchFamily="34" charset="0"/>
              </a:rPr>
              <a:t> (pp. 347–370). Berlin: Springer. </a:t>
            </a:r>
          </a:p>
          <a:p>
            <a:pPr algn="l" rtl="0">
              <a:buFont typeface="Calibri" panose="020F0502020204030204" pitchFamily="34" charset="0"/>
              <a:buAutoNum type="arabicPeriod"/>
            </a:pPr>
            <a:r>
              <a:rPr lang="en-US" altLang="en-US" sz="1400" smtClean="0">
                <a:cs typeface="Arial" panose="020B0604020202020204" pitchFamily="34" charset="0"/>
              </a:rPr>
              <a:t>Hanke, G., Galgani, F., Werner, S., Oosterbaan, L., Nilsson, P., Fleet, D., et al. (2013). MSFD GES technical subgroup on marine litter. Guidance on monitoring of marine litter in European Seas. Luxembourg: Joint Research Centre–Institute for Environment and Sustainability, Publications Office of the European Union. </a:t>
            </a:r>
          </a:p>
          <a:p>
            <a:pPr algn="l" rtl="0">
              <a:buFont typeface="Calibri" panose="020F0502020204030204" pitchFamily="34" charset="0"/>
              <a:buAutoNum type="arabicPeriod"/>
            </a:pPr>
            <a:r>
              <a:rPr lang="en-US" altLang="en-US" sz="1400" smtClean="0">
                <a:cs typeface="Arial" panose="020B0604020202020204" pitchFamily="34" charset="0"/>
              </a:rPr>
              <a:t>Andrady A. L., The plastic in microplastics: A review, Marine Pollution Bulletin 119, Issue 1, 15 June 2017, Pages 12-22.</a:t>
            </a:r>
          </a:p>
          <a:p>
            <a:pPr algn="l" rtl="0">
              <a:buFont typeface="Calibri" panose="020F0502020204030204" pitchFamily="34" charset="0"/>
              <a:buAutoNum type="arabicPeriod"/>
            </a:pPr>
            <a:r>
              <a:rPr lang="en-US" altLang="en-US" sz="1400" smtClean="0">
                <a:cs typeface="Arial" panose="020B0604020202020204" pitchFamily="34" charset="0"/>
              </a:rPr>
              <a:t>Masura, J., et al. 2015. Laboratory methods for the analysis of microplastics in the marine environment: recommendations for quantifying synthetic particles in waters and sediments. NOAA Technical Memorandum NOS-OR&amp;R-48. </a:t>
            </a:r>
          </a:p>
          <a:p>
            <a:pPr algn="l" rtl="0">
              <a:buFont typeface="Calibri" panose="020F0502020204030204" pitchFamily="34" charset="0"/>
              <a:buAutoNum type="arabicPeriod"/>
            </a:pPr>
            <a:r>
              <a:rPr lang="en-US" altLang="en-US" sz="1400" smtClean="0">
                <a:cs typeface="Arial" panose="020B0604020202020204" pitchFamily="34" charset="0"/>
              </a:rPr>
              <a:t>Hidalgo-Ruz, V., Gutow, L., Thompson, R.C., Thiel, M., 2012. Microplastics in the marine environment: a review of the methods used for identification and </a:t>
            </a:r>
            <a:r>
              <a:rPr lang="fr-FR" altLang="en-US" sz="1400" smtClean="0">
                <a:cs typeface="Arial" panose="020B0604020202020204" pitchFamily="34" charset="0"/>
              </a:rPr>
              <a:t>quantification. Environ. Sci. Technol. 46, 3060e3075. </a:t>
            </a:r>
          </a:p>
          <a:p>
            <a:pPr algn="l" rtl="0">
              <a:buFont typeface="Calibri" panose="020F0502020204030204" pitchFamily="34" charset="0"/>
              <a:buAutoNum type="arabicPeriod"/>
            </a:pPr>
            <a:r>
              <a:rPr lang="en-US" altLang="en-US" sz="1400" smtClean="0">
                <a:cs typeface="Arial" panose="020B0604020202020204" pitchFamily="34" charset="0"/>
              </a:rPr>
              <a:t>Shaw, D.G., Day, R.H., 1994. Colour and form dependent loss of plastic micro-debris from the North Pacific Ocean. Mar. Pollut. Bull. 28, 39–43. </a:t>
            </a:r>
          </a:p>
          <a:p>
            <a:pPr algn="l" rtl="0">
              <a:buFont typeface="Calibri" panose="020F0502020204030204" pitchFamily="34" charset="0"/>
              <a:buAutoNum type="arabicPeriod"/>
            </a:pPr>
            <a:r>
              <a:rPr lang="en-US" altLang="en-US" sz="1400" smtClean="0">
                <a:cs typeface="Arial" panose="020B0604020202020204" pitchFamily="34" charset="0"/>
              </a:rPr>
              <a:t>Suaria, G., Avio, C. G., Mineo, A., Lattin, G. L., Magaldi, M. G., Belmonte, G., et al. (2016). The Mediterranean Plastic Soup: synthetic polymers in Mediterranean surface waters. </a:t>
            </a:r>
            <a:r>
              <a:rPr lang="en-US" altLang="en-US" sz="1400" i="1" smtClean="0">
                <a:cs typeface="Arial" panose="020B0604020202020204" pitchFamily="34" charset="0"/>
              </a:rPr>
              <a:t>Sci. Rep.</a:t>
            </a:r>
            <a:r>
              <a:rPr lang="en-US" altLang="en-US" sz="1400" smtClean="0">
                <a:cs typeface="Arial" panose="020B0604020202020204" pitchFamily="34" charset="0"/>
              </a:rPr>
              <a:t> 6:37551. </a:t>
            </a:r>
          </a:p>
          <a:p>
            <a:pPr algn="l" rtl="0">
              <a:buFont typeface="Calibri" panose="020F0502020204030204" pitchFamily="34" charset="0"/>
              <a:buAutoNum type="arabicPeriod"/>
            </a:pPr>
            <a:r>
              <a:rPr lang="en-US" altLang="en-US" sz="1400" smtClean="0">
                <a:cs typeface="Arial" panose="020B0604020202020204" pitchFamily="34" charset="0"/>
              </a:rPr>
              <a:t>Cózar, A., Sanz-Martìn, M., Martì, E., González-Gordillo, J.I., Ubeda, B., Gálvez, J.Á., Irigoien, X., Duarte, C.M., 2015. Plastic accumulation in the Mediterranean sea. PLoS One 10, e0121762 (12 pp.).</a:t>
            </a:r>
          </a:p>
          <a:p>
            <a:pPr algn="l" rtl="0">
              <a:buFont typeface="Calibri" panose="020F0502020204030204" pitchFamily="34" charset="0"/>
              <a:buAutoNum type="arabicPeriod"/>
            </a:pPr>
            <a:r>
              <a:rPr lang="en-US" altLang="en-US" sz="1400" smtClean="0">
                <a:cs typeface="Arial" panose="020B0604020202020204" pitchFamily="34" charset="0"/>
              </a:rPr>
              <a:t>Elert, A.M., Becker, R., Duemichen, E., Eisentraut, P., Falkenhagen, J., Sturm, H., Braun, U., 2017. Comparison of different methods for MP detection: what can we learn from them, and why asking the right question before measurements matters? Environ. Pollut. 231, 1256e1264.</a:t>
            </a:r>
          </a:p>
          <a:p>
            <a:pPr algn="l" rtl="0">
              <a:buFont typeface="Calibri" panose="020F0502020204030204" pitchFamily="34" charset="0"/>
              <a:buAutoNum type="arabicPeriod"/>
            </a:pPr>
            <a:endParaRPr lang="en-US" altLang="en-US" sz="1400" smtClean="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333375"/>
            <a:ext cx="8229600" cy="6191250"/>
          </a:xfrm>
        </p:spPr>
        <p:txBody>
          <a:bodyPr/>
          <a:lstStyle/>
          <a:p>
            <a:pPr marL="514350" indent="-514350" algn="l" rtl="0">
              <a:buFont typeface="Calibri" panose="020F0502020204030204" pitchFamily="34" charset="0"/>
              <a:buAutoNum type="arabicPeriod" startAt="11"/>
            </a:pPr>
            <a:r>
              <a:rPr lang="en-US" altLang="en-US" sz="1400" smtClean="0">
                <a:cs typeface="Arial" panose="020B0604020202020204" pitchFamily="34" charset="0"/>
              </a:rPr>
              <a:t>Rios L. M. , Jones P. R., Moore C., and Narayana U. V., Quantitation of persistent organic pollutants adsorbed on plastic debris from the Northern Pacific Gyre’s ‘‘eastern garbage patch’’ , </a:t>
            </a:r>
            <a:r>
              <a:rPr lang="fr-FR" altLang="en-US" sz="1400" smtClean="0">
                <a:cs typeface="Arial" panose="020B0604020202020204" pitchFamily="34" charset="0"/>
              </a:rPr>
              <a:t>J. Environ. Monit., 2010, 12, 2226–2236.</a:t>
            </a:r>
          </a:p>
          <a:p>
            <a:pPr marL="514350" indent="-514350" algn="l" rtl="0">
              <a:buFont typeface="Calibri" panose="020F0502020204030204" pitchFamily="34" charset="0"/>
              <a:buAutoNum type="arabicPeriod" startAt="11"/>
            </a:pPr>
            <a:r>
              <a:rPr lang="en-US" altLang="en-US" sz="1400" smtClean="0">
                <a:cs typeface="Arial" panose="020B0604020202020204" pitchFamily="34" charset="0"/>
              </a:rPr>
              <a:t>Löder M.G.J., Gerdts G. (2015) Methodology Used for the Detection and Identification of Microplastics—A Critical Appraisal. In: Bergmann M., Gutow L., Klages M. (eds) Marine Anthropogenic Litter. Springer, Cham.</a:t>
            </a:r>
          </a:p>
          <a:p>
            <a:pPr marL="514350" indent="-514350" algn="l" rtl="0">
              <a:buFont typeface="Calibri" panose="020F0502020204030204" pitchFamily="34" charset="0"/>
              <a:buAutoNum type="arabicPeriod" startAt="11"/>
            </a:pPr>
            <a:r>
              <a:rPr lang="en-US" altLang="en-US" sz="1400" smtClean="0">
                <a:cs typeface="Arial" panose="020B0604020202020204" pitchFamily="34" charset="0"/>
              </a:rPr>
              <a:t>Harrison, J.P., Ojeda, J.J., Romero-González, M.E., 2012. The applicability of reflectance micro-Fourier-transform infrared spectroscopy for the detection of synthetic microplastics in marine sediments. Sci. Total Environ. 416, 455–463.</a:t>
            </a:r>
          </a:p>
          <a:p>
            <a:pPr marL="514350" indent="-514350" algn="l" rtl="0">
              <a:buFont typeface="Calibri" panose="020F0502020204030204" pitchFamily="34" charset="0"/>
              <a:buAutoNum type="arabicPeriod" startAt="11"/>
            </a:pPr>
            <a:r>
              <a:rPr lang="de-DE" altLang="en-US" sz="1400" smtClean="0">
                <a:cs typeface="Arial" panose="020B0604020202020204" pitchFamily="34" charset="0"/>
              </a:rPr>
              <a:t>Renner G. , Schmidt T. C. , Schram J., </a:t>
            </a:r>
            <a:r>
              <a:rPr lang="en-US" altLang="en-US" sz="1400" smtClean="0">
                <a:cs typeface="Arial" panose="020B0604020202020204" pitchFamily="34" charset="0"/>
              </a:rPr>
              <a:t>Analytical methodologies for monitoring micro(nano)plastics: Which are fit for purpose?, Current Opinion in Environmental Science &amp; Health Volume 1, February 2018, Pages 55–61.</a:t>
            </a:r>
            <a:endParaRPr lang="de-DE" altLang="en-US" sz="1400" smtClean="0">
              <a:cs typeface="Arial" panose="020B0604020202020204" pitchFamily="34" charset="0"/>
            </a:endParaRPr>
          </a:p>
          <a:p>
            <a:pPr marL="514350" indent="-514350" algn="l" rtl="0">
              <a:buFont typeface="Calibri" panose="020F0502020204030204" pitchFamily="34" charset="0"/>
              <a:buAutoNum type="arabicPeriod" startAt="11"/>
            </a:pPr>
            <a:r>
              <a:rPr lang="nl-NL" altLang="en-US" sz="1400" smtClean="0">
                <a:cs typeface="Arial" panose="020B0604020202020204" pitchFamily="34" charset="0"/>
              </a:rPr>
              <a:t>Claessens, M., Van Cauwenberghe, L., Vandegehuchte, M.B., Janssen, C.R., 2013. New </a:t>
            </a:r>
            <a:r>
              <a:rPr lang="en-US" altLang="en-US" sz="1400" smtClean="0">
                <a:cs typeface="Arial" panose="020B0604020202020204" pitchFamily="34" charset="0"/>
              </a:rPr>
              <a:t>techniques for the detection of microplastics in sediments and field collected organisms. Mar. Pollut. Bull. 70, 227e233. </a:t>
            </a:r>
          </a:p>
          <a:p>
            <a:pPr marL="514350" indent="-514350" algn="l" rtl="0">
              <a:buFont typeface="Calibri" panose="020F0502020204030204" pitchFamily="34" charset="0"/>
              <a:buAutoNum type="arabicPeriod" startAt="11"/>
            </a:pPr>
            <a:r>
              <a:rPr lang="en-US" altLang="en-US" sz="1400" smtClean="0">
                <a:cs typeface="Arial" panose="020B0604020202020204" pitchFamily="34" charset="0"/>
              </a:rPr>
              <a:t>Cole, M., Webb, H., Lindeque, P.K., Fileman, E.S., Halsband, C., Galloway, T.S., 2014. Isolation of microplastics in biota-rich seawater samples and marine organisms. Sci. Rep. 4, 4528.</a:t>
            </a:r>
          </a:p>
          <a:p>
            <a:pPr marL="514350" indent="-514350" algn="l" rtl="0">
              <a:buFont typeface="Calibri" panose="020F0502020204030204" pitchFamily="34" charset="0"/>
              <a:buAutoNum type="arabicPeriod" startAt="11"/>
            </a:pPr>
            <a:r>
              <a:rPr lang="en-US" altLang="en-US" sz="1400" smtClean="0">
                <a:cs typeface="Arial" panose="020B0604020202020204" pitchFamily="34" charset="0"/>
              </a:rPr>
              <a:t>Dehaut, A., Cassone, A.-L., Frere, L., Hermabessiere, L., Himber, C., Rinnert, E.,</a:t>
            </a:r>
            <a:r>
              <a:rPr lang="fr-FR" altLang="en-US" sz="1400" smtClean="0">
                <a:cs typeface="Arial" panose="020B0604020202020204" pitchFamily="34" charset="0"/>
              </a:rPr>
              <a:t> Riviere, G., Lambert, C., Soudant, P., Huvet, A., Duflos, G., Paul-Pont, I., 2016.</a:t>
            </a:r>
            <a:r>
              <a:rPr lang="en-US" altLang="en-US" sz="1400" smtClean="0">
                <a:cs typeface="Arial" panose="020B0604020202020204" pitchFamily="34" charset="0"/>
              </a:rPr>
              <a:t>  Microplastics in seafood: benchmark protocol for their extraction and characterization. Environ. Pollut. 215, 223e233.</a:t>
            </a:r>
            <a:endParaRPr lang="da-DK" altLang="en-US" sz="1400" smtClean="0">
              <a:cs typeface="Arial" panose="020B0604020202020204" pitchFamily="34" charset="0"/>
            </a:endParaRPr>
          </a:p>
          <a:p>
            <a:pPr marL="514350" indent="-514350" algn="l" rtl="0">
              <a:buFont typeface="Calibri" panose="020F0502020204030204" pitchFamily="34" charset="0"/>
              <a:buAutoNum type="arabicPeriod" startAt="11"/>
            </a:pPr>
            <a:r>
              <a:rPr lang="en-US" altLang="en-US" sz="1400" smtClean="0">
                <a:cs typeface="Arial" panose="020B0604020202020204" pitchFamily="34" charset="0"/>
              </a:rPr>
              <a:t>Brandon Jennifer, Goldstein Miriam, Ohman Mark D., Long-term aging and degradation of microplastic particles: Comparing in situ oceanic and experimental weathering patterns, Marine Pollution Bulletin Volume 110, Issue 1, 15 September 2016, Pages 299-308. </a:t>
            </a:r>
          </a:p>
          <a:p>
            <a:pPr marL="514350" indent="-514350" algn="l" rtl="0">
              <a:buFont typeface="Calibri" panose="020F0502020204030204" pitchFamily="34" charset="0"/>
              <a:buAutoNum type="arabicPeriod" startAt="11"/>
            </a:pPr>
            <a:r>
              <a:rPr lang="en-US" altLang="en-US" sz="1400" smtClean="0">
                <a:cs typeface="Arial" panose="020B0604020202020204" pitchFamily="34" charset="0"/>
              </a:rPr>
              <a:t>Imhof, H.K., Schmid, J., Niessner, R., Ivleva, N., Laforsch, C., 2012. A novel, highly efficient method for the separation and quantification of plastic particles in sediments of aquatic environments. Limnol. Oceanogr. Methods 10, 524e537.</a:t>
            </a:r>
          </a:p>
          <a:p>
            <a:pPr marL="514350" indent="-514350" algn="l" rtl="0">
              <a:buFont typeface="Calibri" panose="020F0502020204030204" pitchFamily="34" charset="0"/>
              <a:buAutoNum type="arabicPeriod" startAt="11"/>
            </a:pPr>
            <a:r>
              <a:rPr lang="en-US" altLang="en-US" sz="1400" smtClean="0">
                <a:cs typeface="Arial" panose="020B0604020202020204" pitchFamily="34" charset="0"/>
              </a:rPr>
              <a:t>Ivar do Sul, J.A., Costa, M.F., 2014. The present and future of microplastic pollution in </a:t>
            </a:r>
            <a:r>
              <a:rPr lang="fr-FR" altLang="en-US" sz="1400" smtClean="0">
                <a:cs typeface="Arial" panose="020B0604020202020204" pitchFamily="34" charset="0"/>
              </a:rPr>
              <a:t>the marine environment. Environ. Pollut. 185, 352e364.</a:t>
            </a:r>
            <a:endParaRPr lang="en-US" altLang="en-US" sz="1400" smtClean="0">
              <a:cs typeface="Arial" panose="020B0604020202020204" pitchFamily="34" charset="0"/>
            </a:endParaRPr>
          </a:p>
          <a:p>
            <a:pPr marL="514350" indent="-514350" algn="l" rtl="0">
              <a:buFont typeface="Calibri" panose="020F0502020204030204" pitchFamily="34" charset="0"/>
              <a:buAutoNum type="arabicPeriod" startAt="11"/>
            </a:pPr>
            <a:endParaRPr lang="en-US" altLang="en-US" sz="1400" smtClean="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Ongoing research</a:t>
            </a:r>
            <a:endParaRPr lang="en-US" dirty="0"/>
          </a:p>
        </p:txBody>
      </p:sp>
      <p:pic>
        <p:nvPicPr>
          <p:cNvPr id="4" name="Picture 3"/>
          <p:cNvPicPr>
            <a:picLocks noChangeAspect="1"/>
          </p:cNvPicPr>
          <p:nvPr/>
        </p:nvPicPr>
        <p:blipFill>
          <a:blip r:embed="rId2"/>
          <a:stretch>
            <a:fillRect/>
          </a:stretch>
        </p:blipFill>
        <p:spPr>
          <a:xfrm>
            <a:off x="465048" y="2420888"/>
            <a:ext cx="8678951" cy="3093887"/>
          </a:xfrm>
          <a:prstGeom prst="rect">
            <a:avLst/>
          </a:prstGeom>
        </p:spPr>
      </p:pic>
    </p:spTree>
    <p:extLst>
      <p:ext uri="{BB962C8B-B14F-4D97-AF65-F5344CB8AC3E}">
        <p14:creationId xmlns:p14="http://schemas.microsoft.com/office/powerpoint/2010/main" val="713520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ubtitle 2"/>
          <p:cNvSpPr>
            <a:spLocks noGrp="1"/>
          </p:cNvSpPr>
          <p:nvPr>
            <p:ph type="subTitle" idx="1"/>
          </p:nvPr>
        </p:nvSpPr>
        <p:spPr>
          <a:xfrm>
            <a:off x="6784739" y="3314638"/>
            <a:ext cx="2643661" cy="1019299"/>
          </a:xfrm>
        </p:spPr>
        <p:txBody>
          <a:bodyPr/>
          <a:lstStyle/>
          <a:p>
            <a:pPr eaLnBrk="1" hangingPunct="1">
              <a:defRPr/>
            </a:pPr>
            <a:r>
              <a:rPr lang="en-US" altLang="en-US" sz="2000" dirty="0" smtClean="0">
                <a:solidFill>
                  <a:schemeClr val="tx1"/>
                </a:solidFill>
                <a:cs typeface="+mj-cs"/>
              </a:rPr>
              <a:t>Noam van der Hal </a:t>
            </a:r>
          </a:p>
          <a:p>
            <a:pPr eaLnBrk="1" hangingPunct="1">
              <a:defRPr/>
            </a:pPr>
            <a:r>
              <a:rPr lang="en-US" altLang="en-US" sz="2000" dirty="0" smtClean="0">
                <a:solidFill>
                  <a:schemeClr val="tx1"/>
                </a:solidFill>
                <a:cs typeface="+mj-cs"/>
              </a:rPr>
              <a:t>&amp; Dror Angel</a:t>
            </a:r>
            <a:endParaRPr lang="he-IL" altLang="en-US" sz="2000" dirty="0" smtClean="0">
              <a:solidFill>
                <a:schemeClr val="tx1"/>
              </a:solidFill>
              <a:cs typeface="+mj-cs"/>
            </a:endParaRPr>
          </a:p>
          <a:p>
            <a:pPr rtl="0" eaLnBrk="1" hangingPunct="1">
              <a:defRPr/>
            </a:pPr>
            <a:endParaRPr lang="en-US" altLang="en-US" sz="1800" dirty="0">
              <a:solidFill>
                <a:schemeClr val="tx1"/>
              </a:solidFill>
              <a:cs typeface="Arial" pitchFamily="34" charset="0"/>
            </a:endParaRPr>
          </a:p>
        </p:txBody>
      </p:sp>
      <p:pic>
        <p:nvPicPr>
          <p:cNvPr id="20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49080"/>
            <a:ext cx="935037"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9144000" cy="1772816"/>
          </a:xfrm>
        </p:spPr>
        <p:txBody>
          <a:bodyPr/>
          <a:lstStyle/>
          <a:p>
            <a:pPr rtl="0"/>
            <a:r>
              <a:rPr lang="en-US" altLang="en-US" sz="4000" dirty="0" smtClean="0">
                <a:cs typeface="Times New Roman" panose="02020603050405020304" pitchFamily="18" charset="0"/>
              </a:rPr>
              <a:t>MP ingestion dynamics over six decades in Israeli Mediterranean herbivorous fish</a:t>
            </a:r>
            <a:endParaRPr lang="en-US" altLang="en-US" sz="3200" dirty="0" smtClean="0">
              <a:cs typeface="Times New Roman" panose="02020603050405020304" pitchFamily="18" charset="0"/>
            </a:endParaRPr>
          </a:p>
        </p:txBody>
      </p:sp>
      <p:pic>
        <p:nvPicPr>
          <p:cNvPr id="2053" name="Picture 9" descr="C:\Users\noam\Documents\micro plastic\Fish ingestion\Arasim\pictures\IMG_59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1916113"/>
            <a:ext cx="5089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0" y="5563556"/>
            <a:ext cx="9144000" cy="1321828"/>
          </a:xfrm>
          <a:prstGeom prst="rect">
            <a:avLst/>
          </a:prstGeom>
        </p:spPr>
      </p:pic>
    </p:spTree>
    <p:extLst>
      <p:ext uri="{BB962C8B-B14F-4D97-AF65-F5344CB8AC3E}">
        <p14:creationId xmlns:p14="http://schemas.microsoft.com/office/powerpoint/2010/main" val="2298900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030" y="1484784"/>
            <a:ext cx="7544360" cy="2658596"/>
          </a:xfrm>
        </p:spPr>
        <p:txBody>
          <a:bodyPr/>
          <a:lstStyle/>
          <a:p>
            <a:r>
              <a:rPr lang="en-US" b="1" dirty="0">
                <a:effectLst>
                  <a:outerShdw blurRad="38100" dist="38100" dir="2700000" algn="tl">
                    <a:srgbClr val="000000">
                      <a:alpha val="43137"/>
                    </a:srgbClr>
                  </a:outerShdw>
                </a:effectLst>
              </a:rPr>
              <a:t>Plastic and </a:t>
            </a:r>
            <a:r>
              <a:rPr lang="en-US" b="1" dirty="0" err="1">
                <a:effectLst>
                  <a:outerShdw blurRad="38100" dist="38100" dir="2700000" algn="tl">
                    <a:srgbClr val="000000">
                      <a:alpha val="43137"/>
                    </a:srgbClr>
                  </a:outerShdw>
                </a:effectLst>
              </a:rPr>
              <a:t>microplastic</a:t>
            </a:r>
            <a:r>
              <a:rPr lang="en-US" b="1" dirty="0">
                <a:effectLst>
                  <a:outerShdw blurRad="38100" dist="38100" dir="2700000" algn="tl">
                    <a:srgbClr val="000000">
                      <a:alpha val="43137"/>
                    </a:srgbClr>
                  </a:outerShdw>
                </a:effectLst>
              </a:rPr>
              <a:t> debris as substrates for </a:t>
            </a:r>
            <a:r>
              <a:rPr lang="en-US" b="1" dirty="0" smtClean="0">
                <a:effectLst>
                  <a:outerShdw blurRad="38100" dist="38100" dir="2700000" algn="tl">
                    <a:srgbClr val="000000">
                      <a:alpha val="43137"/>
                    </a:srgbClr>
                  </a:outerShdw>
                </a:effectLst>
              </a:rPr>
              <a:t>jellyfish </a:t>
            </a:r>
            <a:r>
              <a:rPr lang="en-US" b="1" dirty="0">
                <a:effectLst>
                  <a:outerShdw blurRad="38100" dist="38100" dir="2700000" algn="tl">
                    <a:srgbClr val="000000">
                      <a:alpha val="43137"/>
                    </a:srgbClr>
                  </a:outerShdw>
                </a:effectLst>
              </a:rPr>
              <a:t>in the sea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75656" y="4114214"/>
            <a:ext cx="6213662" cy="2249581"/>
          </a:xfrm>
        </p:spPr>
        <p:txBody>
          <a:bodyPr/>
          <a:lstStyle/>
          <a:p>
            <a:pPr>
              <a:spcAft>
                <a:spcPts val="1059"/>
              </a:spcAft>
            </a:pPr>
            <a:r>
              <a:rPr lang="en-US" b="1" dirty="0" smtClean="0"/>
              <a:t>Dror Angel &amp; Noam van der Hal</a:t>
            </a:r>
          </a:p>
          <a:p>
            <a:pPr>
              <a:spcAft>
                <a:spcPts val="1059"/>
              </a:spcAft>
            </a:pPr>
            <a:endParaRPr lang="en-US" b="1"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935037"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5292" y="5254315"/>
            <a:ext cx="9329820" cy="1236978"/>
          </a:xfrm>
          <a:prstGeom prst="rect">
            <a:avLst/>
          </a:prstGeom>
        </p:spPr>
      </p:pic>
    </p:spTree>
    <p:extLst>
      <p:ext uri="{BB962C8B-B14F-4D97-AF65-F5344CB8AC3E}">
        <p14:creationId xmlns:p14="http://schemas.microsoft.com/office/powerpoint/2010/main" val="74830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030" y="1484784"/>
            <a:ext cx="7544360" cy="2658596"/>
          </a:xfrm>
        </p:spPr>
        <p:txBody>
          <a:bodyPr/>
          <a:lstStyle/>
          <a:p>
            <a:r>
              <a:rPr lang="en-US" b="1" dirty="0" smtClean="0"/>
              <a:t>Plastics </a:t>
            </a:r>
            <a:r>
              <a:rPr lang="en-US" b="1" dirty="0"/>
              <a:t>and </a:t>
            </a:r>
            <a:r>
              <a:rPr lang="en-US" b="1" dirty="0" err="1" smtClean="0"/>
              <a:t>microplastics</a:t>
            </a:r>
            <a:r>
              <a:rPr lang="en-US" b="1" dirty="0" smtClean="0"/>
              <a:t> ingested by sea-turtles :</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incorporation of POPs</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75656" y="4114214"/>
            <a:ext cx="6213662" cy="2249581"/>
          </a:xfrm>
        </p:spPr>
        <p:txBody>
          <a:bodyPr/>
          <a:lstStyle/>
          <a:p>
            <a:pPr>
              <a:spcAft>
                <a:spcPts val="1059"/>
              </a:spcAft>
            </a:pPr>
            <a:r>
              <a:rPr lang="en-US" b="1" dirty="0" smtClean="0"/>
              <a:t>Diana </a:t>
            </a:r>
            <a:r>
              <a:rPr lang="en-US" b="1" dirty="0" err="1" smtClean="0"/>
              <a:t>Shukis</a:t>
            </a:r>
            <a:r>
              <a:rPr lang="en-US" b="1" dirty="0" smtClean="0"/>
              <a:t> &amp; Dror Angel</a:t>
            </a:r>
          </a:p>
          <a:p>
            <a:pPr>
              <a:spcAft>
                <a:spcPts val="1059"/>
              </a:spcAft>
            </a:pPr>
            <a:r>
              <a:rPr lang="en-GB" b="1" dirty="0" smtClean="0"/>
              <a:t>MA project</a:t>
            </a:r>
          </a:p>
          <a:p>
            <a:pPr>
              <a:spcAft>
                <a:spcPts val="1059"/>
              </a:spcAft>
            </a:pPr>
            <a:r>
              <a:rPr lang="en-GB" b="1" dirty="0" smtClean="0"/>
              <a:t>University of Haifa </a:t>
            </a:r>
            <a:endParaRPr lang="en-US" b="1" dirty="0" smtClean="0"/>
          </a:p>
          <a:p>
            <a:pPr>
              <a:spcAft>
                <a:spcPts val="1059"/>
              </a:spcAft>
            </a:pPr>
            <a:endParaRPr lang="en-US" b="1"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935037"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86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387" y="1426464"/>
            <a:ext cx="8558408" cy="2674620"/>
          </a:xfrm>
        </p:spPr>
        <p:txBody>
          <a:bodyPr>
            <a:normAutofit/>
          </a:bodyPr>
          <a:lstStyle/>
          <a:p>
            <a:r>
              <a:rPr lang="en-US" sz="5400" dirty="0" smtClean="0"/>
              <a:t>GoJelly</a:t>
            </a:r>
            <a:r>
              <a:rPr lang="en-US" sz="3000" dirty="0"/>
              <a:t/>
            </a:r>
            <a:br>
              <a:rPr lang="en-US" sz="3000" dirty="0"/>
            </a:br>
            <a:r>
              <a:rPr lang="en-US" sz="3000" dirty="0"/>
              <a:t>Gelatinous solution to microplastic pollution</a:t>
            </a:r>
          </a:p>
        </p:txBody>
      </p:sp>
      <p:sp>
        <p:nvSpPr>
          <p:cNvPr id="3" name="Subtitle 2"/>
          <p:cNvSpPr>
            <a:spLocks noGrp="1"/>
          </p:cNvSpPr>
          <p:nvPr>
            <p:ph type="subTitle" idx="1"/>
          </p:nvPr>
        </p:nvSpPr>
        <p:spPr/>
        <p:txBody>
          <a:bodyPr/>
          <a:lstStyle/>
          <a:p>
            <a:r>
              <a:rPr lang="en-US" dirty="0" err="1" smtClean="0"/>
              <a:t>Jamileh</a:t>
            </a:r>
            <a:r>
              <a:rPr lang="en-US" dirty="0" smtClean="0"/>
              <a:t> </a:t>
            </a:r>
            <a:r>
              <a:rPr lang="en-US" dirty="0" err="1" smtClean="0"/>
              <a:t>Javidpour</a:t>
            </a:r>
            <a:r>
              <a:rPr lang="en-US" dirty="0" smtClean="0"/>
              <a:t>, GEOMAR - coordinator</a:t>
            </a:r>
          </a:p>
          <a:p>
            <a:r>
              <a:rPr lang="en-US" dirty="0" smtClean="0"/>
              <a:t>Madeira </a:t>
            </a:r>
            <a:r>
              <a:rPr lang="en-US" sz="1400" dirty="0" smtClean="0"/>
              <a:t>January</a:t>
            </a:r>
            <a:r>
              <a:rPr lang="en-US" dirty="0" smtClean="0"/>
              <a:t> 2018</a:t>
            </a:r>
            <a:endParaRPr lang="en-US" dirty="0"/>
          </a:p>
        </p:txBody>
      </p:sp>
      <p:sp>
        <p:nvSpPr>
          <p:cNvPr id="4" name="Date Placeholder 3"/>
          <p:cNvSpPr>
            <a:spLocks noGrp="1"/>
          </p:cNvSpPr>
          <p:nvPr>
            <p:ph type="dt" sz="half" idx="10"/>
          </p:nvPr>
        </p:nvSpPr>
        <p:spPr/>
        <p:txBody>
          <a:bodyPr/>
          <a:lstStyle/>
          <a:p>
            <a:pPr defTabSz="685800" rtl="0" fontAlgn="auto">
              <a:spcBef>
                <a:spcPts val="0"/>
              </a:spcBef>
              <a:spcAft>
                <a:spcPts val="0"/>
              </a:spcAft>
            </a:pPr>
            <a:fld id="{D023C87E-F817-1F4C-95C8-5FA885B31A81}" type="datetime3">
              <a:rPr lang="en-US"/>
              <a:pPr defTabSz="685800" rtl="0" fontAlgn="auto">
                <a:spcBef>
                  <a:spcPts val="0"/>
                </a:spcBef>
                <a:spcAft>
                  <a:spcPts val="0"/>
                </a:spcAft>
              </a:pPr>
              <a:t>20 June 2018</a:t>
            </a:fld>
            <a:endParaRPr lang="en-US" dirty="0"/>
          </a:p>
        </p:txBody>
      </p:sp>
      <p:sp>
        <p:nvSpPr>
          <p:cNvPr id="5" name="Footer Placeholder 4"/>
          <p:cNvSpPr>
            <a:spLocks noGrp="1"/>
          </p:cNvSpPr>
          <p:nvPr>
            <p:ph type="ftr" sz="quarter" idx="11"/>
          </p:nvPr>
        </p:nvSpPr>
        <p:spPr/>
        <p:txBody>
          <a:bodyPr/>
          <a:lstStyle/>
          <a:p>
            <a:pPr defTabSz="685800" rtl="0" fontAlgn="auto">
              <a:spcBef>
                <a:spcPts val="0"/>
              </a:spcBef>
              <a:spcAft>
                <a:spcPts val="0"/>
              </a:spcAft>
            </a:pPr>
            <a:r>
              <a:rPr lang="en-US" dirty="0"/>
              <a:t>Welcome to </a:t>
            </a:r>
            <a:r>
              <a:rPr lang="en-US" dirty="0" err="1"/>
              <a:t>gojelly</a:t>
            </a:r>
            <a:endParaRPr lang="en-US" dirty="0"/>
          </a:p>
        </p:txBody>
      </p:sp>
      <p:sp>
        <p:nvSpPr>
          <p:cNvPr id="6" name="Slide Number Placeholder 5"/>
          <p:cNvSpPr>
            <a:spLocks noGrp="1"/>
          </p:cNvSpPr>
          <p:nvPr>
            <p:ph type="sldNum" sz="quarter" idx="12"/>
          </p:nvPr>
        </p:nvSpPr>
        <p:spPr/>
        <p:txBody>
          <a:bodyPr/>
          <a:lstStyle/>
          <a:p>
            <a:pPr defTabSz="685800" rtl="0" fontAlgn="auto">
              <a:spcBef>
                <a:spcPts val="0"/>
              </a:spcBef>
              <a:spcAft>
                <a:spcPts val="0"/>
              </a:spcAft>
            </a:pPr>
            <a:fld id="{34DCCE82-1BCE-1F46-B411-3A529E6161F0}" type="slidenum">
              <a:rPr lang="en-US"/>
              <a:pPr defTabSz="685800" rtl="0" fontAlgn="auto">
                <a:spcBef>
                  <a:spcPts val="0"/>
                </a:spcBef>
                <a:spcAft>
                  <a:spcPts val="0"/>
                </a:spcAft>
              </a:pPr>
              <a:t>6</a:t>
            </a:fld>
            <a:endParaRPr lang="en-US" dirty="0"/>
          </a:p>
        </p:txBody>
      </p:sp>
    </p:spTree>
    <p:extLst>
      <p:ext uri="{BB962C8B-B14F-4D97-AF65-F5344CB8AC3E}">
        <p14:creationId xmlns:p14="http://schemas.microsoft.com/office/powerpoint/2010/main" val="2055784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Date Placeholder 3"/>
          <p:cNvSpPr>
            <a:spLocks noGrp="1"/>
          </p:cNvSpPr>
          <p:nvPr>
            <p:ph type="dt" sz="half" idx="10"/>
          </p:nvPr>
        </p:nvSpPr>
        <p:spPr/>
        <p:txBody>
          <a:bodyPr/>
          <a:lstStyle/>
          <a:p>
            <a:pPr defTabSz="685800" rtl="0" fontAlgn="auto">
              <a:spcBef>
                <a:spcPts val="0"/>
              </a:spcBef>
              <a:spcAft>
                <a:spcPts val="0"/>
              </a:spcAft>
            </a:pPr>
            <a:fld id="{4599A755-C15F-E548-87AF-61A1416A80C3}" type="datetime3">
              <a:rPr lang="en-US"/>
              <a:pPr defTabSz="685800" rtl="0" fontAlgn="auto">
                <a:spcBef>
                  <a:spcPts val="0"/>
                </a:spcBef>
                <a:spcAft>
                  <a:spcPts val="0"/>
                </a:spcAft>
              </a:pPr>
              <a:t>20 June 2018</a:t>
            </a:fld>
            <a:endParaRPr lang="en-US" dirty="0"/>
          </a:p>
        </p:txBody>
      </p:sp>
      <p:sp>
        <p:nvSpPr>
          <p:cNvPr id="5" name="Footer Placeholder 4"/>
          <p:cNvSpPr>
            <a:spLocks noGrp="1"/>
          </p:cNvSpPr>
          <p:nvPr>
            <p:ph type="ftr" sz="quarter" idx="11"/>
          </p:nvPr>
        </p:nvSpPr>
        <p:spPr/>
        <p:txBody>
          <a:bodyPr/>
          <a:lstStyle/>
          <a:p>
            <a:pPr defTabSz="685800" rtl="0" fontAlgn="auto">
              <a:spcBef>
                <a:spcPts val="0"/>
              </a:spcBef>
              <a:spcAft>
                <a:spcPts val="0"/>
              </a:spcAft>
            </a:pPr>
            <a:endParaRPr lang="en-US" dirty="0"/>
          </a:p>
        </p:txBody>
      </p:sp>
      <p:sp>
        <p:nvSpPr>
          <p:cNvPr id="6" name="Slide Number Placeholder 5"/>
          <p:cNvSpPr>
            <a:spLocks noGrp="1"/>
          </p:cNvSpPr>
          <p:nvPr>
            <p:ph type="sldNum" sz="quarter" idx="12"/>
          </p:nvPr>
        </p:nvSpPr>
        <p:spPr/>
        <p:txBody>
          <a:bodyPr/>
          <a:lstStyle/>
          <a:p>
            <a:pPr defTabSz="685800" rtl="0" fontAlgn="auto">
              <a:spcBef>
                <a:spcPts val="0"/>
              </a:spcBef>
              <a:spcAft>
                <a:spcPts val="0"/>
              </a:spcAft>
            </a:pPr>
            <a:fld id="{34DCCE82-1BCE-1F46-B411-3A529E6161F0}" type="slidenum">
              <a:rPr lang="en-US"/>
              <a:pPr defTabSz="685800" rtl="0" fontAlgn="auto">
                <a:spcBef>
                  <a:spcPts val="0"/>
                </a:spcBef>
                <a:spcAft>
                  <a:spcPts val="0"/>
                </a:spcAft>
              </a:pPr>
              <a:t>7</a:t>
            </a:fld>
            <a:endParaRPr lang="en-US" dirty="0"/>
          </a:p>
        </p:txBody>
      </p:sp>
      <p:grpSp>
        <p:nvGrpSpPr>
          <p:cNvPr id="7" name="Group 6"/>
          <p:cNvGrpSpPr/>
          <p:nvPr/>
        </p:nvGrpSpPr>
        <p:grpSpPr>
          <a:xfrm flipH="1">
            <a:off x="1149472" y="3495580"/>
            <a:ext cx="4826684" cy="2206509"/>
            <a:chOff x="-149865" y="1626744"/>
            <a:chExt cx="9245670" cy="5330648"/>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7345" b="12147" l="63916" r="96675">
                          <a14:foregroundMark x1="86576" y1="10829" x2="88547" y2="12147"/>
                          <a14:foregroundMark x1="95443" y1="11676" x2="96675" y2="11676"/>
                        </a14:backgroundRemoval>
                      </a14:imgEffect>
                    </a14:imgLayer>
                  </a14:imgProps>
                </a:ext>
                <a:ext uri="{28A0092B-C50C-407E-A947-70E740481C1C}">
                  <a14:useLocalDpi xmlns:a14="http://schemas.microsoft.com/office/drawing/2010/main" val="0"/>
                </a:ext>
              </a:extLst>
            </a:blip>
            <a:srcRect l="60282" t="8970" r="18401" b="87725"/>
            <a:stretch/>
          </p:blipFill>
          <p:spPr>
            <a:xfrm>
              <a:off x="3131840" y="1634685"/>
              <a:ext cx="1803878" cy="354155"/>
            </a:xfrm>
            <a:prstGeom prst="rect">
              <a:avLst/>
            </a:prstGeom>
          </p:spPr>
        </p:pic>
        <p:sp>
          <p:nvSpPr>
            <p:cNvPr id="9" name="Rectangle 8"/>
            <p:cNvSpPr/>
            <p:nvPr/>
          </p:nvSpPr>
          <p:spPr>
            <a:xfrm>
              <a:off x="6408" y="1950482"/>
              <a:ext cx="9064303" cy="5006910"/>
            </a:xfrm>
            <a:prstGeom prst="rect">
              <a:avLst/>
            </a:prstGeom>
            <a:gradFill flip="none" rotWithShape="1">
              <a:gsLst>
                <a:gs pos="5000">
                  <a:schemeClr val="tx2">
                    <a:lumMod val="20000"/>
                    <a:lumOff val="80000"/>
                  </a:schemeClr>
                </a:gs>
                <a:gs pos="79000">
                  <a:srgbClr val="66008F"/>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685800" rtl="0" fontAlgn="auto">
                <a:spcBef>
                  <a:spcPts val="0"/>
                </a:spcBef>
                <a:spcAft>
                  <a:spcPts val="0"/>
                </a:spcAft>
              </a:pPr>
              <a:endParaRPr lang="de-DE" sz="1350">
                <a:solidFill>
                  <a:srgbClr val="000000"/>
                </a:solidFill>
                <a:latin typeface="Calibri" panose="020F0502020204030204"/>
              </a:endParaRPr>
            </a:p>
          </p:txBody>
        </p:sp>
        <p:sp>
          <p:nvSpPr>
            <p:cNvPr id="10" name="Right Triangle 24"/>
            <p:cNvSpPr/>
            <p:nvPr/>
          </p:nvSpPr>
          <p:spPr>
            <a:xfrm>
              <a:off x="-149865" y="2097256"/>
              <a:ext cx="9092966" cy="4860136"/>
            </a:xfrm>
            <a:custGeom>
              <a:avLst/>
              <a:gdLst>
                <a:gd name="connsiteX0" fmla="*/ 0 w 4174393"/>
                <a:gd name="connsiteY0" fmla="*/ 2916782 h 2916782"/>
                <a:gd name="connsiteX1" fmla="*/ 0 w 4174393"/>
                <a:gd name="connsiteY1" fmla="*/ 0 h 2916782"/>
                <a:gd name="connsiteX2" fmla="*/ 4174393 w 4174393"/>
                <a:gd name="connsiteY2" fmla="*/ 2916782 h 2916782"/>
                <a:gd name="connsiteX3" fmla="*/ 0 w 4174393"/>
                <a:gd name="connsiteY3" fmla="*/ 2916782 h 2916782"/>
                <a:gd name="connsiteX0" fmla="*/ 0 w 4174393"/>
                <a:gd name="connsiteY0" fmla="*/ 2916782 h 2916782"/>
                <a:gd name="connsiteX1" fmla="*/ 0 w 4174393"/>
                <a:gd name="connsiteY1" fmla="*/ 0 h 2916782"/>
                <a:gd name="connsiteX2" fmla="*/ 494134 w 4174393"/>
                <a:gd name="connsiteY2" fmla="*/ 480442 h 2916782"/>
                <a:gd name="connsiteX3" fmla="*/ 4174393 w 4174393"/>
                <a:gd name="connsiteY3" fmla="*/ 2916782 h 2916782"/>
                <a:gd name="connsiteX4" fmla="*/ 0 w 4174393"/>
                <a:gd name="connsiteY4" fmla="*/ 2916782 h 2916782"/>
                <a:gd name="connsiteX0" fmla="*/ 0 w 4174393"/>
                <a:gd name="connsiteY0" fmla="*/ 2916782 h 2916782"/>
                <a:gd name="connsiteX1" fmla="*/ 0 w 4174393"/>
                <a:gd name="connsiteY1" fmla="*/ 0 h 2916782"/>
                <a:gd name="connsiteX2" fmla="*/ 494134 w 4174393"/>
                <a:gd name="connsiteY2" fmla="*/ 480442 h 2916782"/>
                <a:gd name="connsiteX3" fmla="*/ 1494259 w 4174393"/>
                <a:gd name="connsiteY3" fmla="*/ 1423417 h 2916782"/>
                <a:gd name="connsiteX4" fmla="*/ 4174393 w 4174393"/>
                <a:gd name="connsiteY4" fmla="*/ 2916782 h 2916782"/>
                <a:gd name="connsiteX5" fmla="*/ 0 w 4174393"/>
                <a:gd name="connsiteY5" fmla="*/ 2916782 h 2916782"/>
                <a:gd name="connsiteX0" fmla="*/ 0 w 4174393"/>
                <a:gd name="connsiteY0" fmla="*/ 2916782 h 2916782"/>
                <a:gd name="connsiteX1" fmla="*/ 0 w 4174393"/>
                <a:gd name="connsiteY1" fmla="*/ 0 h 2916782"/>
                <a:gd name="connsiteX2" fmla="*/ 494134 w 4174393"/>
                <a:gd name="connsiteY2" fmla="*/ 480442 h 2916782"/>
                <a:gd name="connsiteX3" fmla="*/ 1494259 w 4174393"/>
                <a:gd name="connsiteY3" fmla="*/ 1423417 h 2916782"/>
                <a:gd name="connsiteX4" fmla="*/ 1532359 w 4174393"/>
                <a:gd name="connsiteY4" fmla="*/ 1909192 h 2916782"/>
                <a:gd name="connsiteX5" fmla="*/ 4174393 w 4174393"/>
                <a:gd name="connsiteY5" fmla="*/ 2916782 h 2916782"/>
                <a:gd name="connsiteX6" fmla="*/ 0 w 4174393"/>
                <a:gd name="connsiteY6" fmla="*/ 2916782 h 2916782"/>
                <a:gd name="connsiteX0" fmla="*/ 0 w 4174393"/>
                <a:gd name="connsiteY0" fmla="*/ 2916782 h 2916782"/>
                <a:gd name="connsiteX1" fmla="*/ 0 w 4174393"/>
                <a:gd name="connsiteY1" fmla="*/ 0 h 2916782"/>
                <a:gd name="connsiteX2" fmla="*/ 494134 w 4174393"/>
                <a:gd name="connsiteY2" fmla="*/ 480442 h 2916782"/>
                <a:gd name="connsiteX3" fmla="*/ 1494259 w 4174393"/>
                <a:gd name="connsiteY3" fmla="*/ 1423417 h 2916782"/>
                <a:gd name="connsiteX4" fmla="*/ 1722859 w 4174393"/>
                <a:gd name="connsiteY4" fmla="*/ 1775842 h 2916782"/>
                <a:gd name="connsiteX5" fmla="*/ 4174393 w 4174393"/>
                <a:gd name="connsiteY5" fmla="*/ 2916782 h 2916782"/>
                <a:gd name="connsiteX6" fmla="*/ 0 w 4174393"/>
                <a:gd name="connsiteY6" fmla="*/ 2916782 h 2916782"/>
                <a:gd name="connsiteX0" fmla="*/ 0 w 4174393"/>
                <a:gd name="connsiteY0" fmla="*/ 2916782 h 2916782"/>
                <a:gd name="connsiteX1" fmla="*/ 0 w 4174393"/>
                <a:gd name="connsiteY1" fmla="*/ 0 h 2916782"/>
                <a:gd name="connsiteX2" fmla="*/ 494134 w 4174393"/>
                <a:gd name="connsiteY2" fmla="*/ 480442 h 2916782"/>
                <a:gd name="connsiteX3" fmla="*/ 903709 w 4174393"/>
                <a:gd name="connsiteY3" fmla="*/ 985267 h 2916782"/>
                <a:gd name="connsiteX4" fmla="*/ 1494259 w 4174393"/>
                <a:gd name="connsiteY4" fmla="*/ 1423417 h 2916782"/>
                <a:gd name="connsiteX5" fmla="*/ 1722859 w 4174393"/>
                <a:gd name="connsiteY5" fmla="*/ 1775842 h 2916782"/>
                <a:gd name="connsiteX6" fmla="*/ 4174393 w 4174393"/>
                <a:gd name="connsiteY6" fmla="*/ 2916782 h 2916782"/>
                <a:gd name="connsiteX7" fmla="*/ 0 w 4174393"/>
                <a:gd name="connsiteY7" fmla="*/ 2916782 h 2916782"/>
                <a:gd name="connsiteX0" fmla="*/ 0 w 4174393"/>
                <a:gd name="connsiteY0" fmla="*/ 2916782 h 2916782"/>
                <a:gd name="connsiteX1" fmla="*/ 0 w 4174393"/>
                <a:gd name="connsiteY1" fmla="*/ 0 h 2916782"/>
                <a:gd name="connsiteX2" fmla="*/ 494134 w 4174393"/>
                <a:gd name="connsiteY2" fmla="*/ 480442 h 2916782"/>
                <a:gd name="connsiteX3" fmla="*/ 903709 w 4174393"/>
                <a:gd name="connsiteY3" fmla="*/ 985267 h 2916782"/>
                <a:gd name="connsiteX4" fmla="*/ 884659 w 4174393"/>
                <a:gd name="connsiteY4" fmla="*/ 1280542 h 2916782"/>
                <a:gd name="connsiteX5" fmla="*/ 1494259 w 4174393"/>
                <a:gd name="connsiteY5" fmla="*/ 1423417 h 2916782"/>
                <a:gd name="connsiteX6" fmla="*/ 1722859 w 4174393"/>
                <a:gd name="connsiteY6" fmla="*/ 1775842 h 2916782"/>
                <a:gd name="connsiteX7" fmla="*/ 4174393 w 4174393"/>
                <a:gd name="connsiteY7" fmla="*/ 2916782 h 2916782"/>
                <a:gd name="connsiteX8" fmla="*/ 0 w 4174393"/>
                <a:gd name="connsiteY8"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903709 w 4174393"/>
                <a:gd name="connsiteY3" fmla="*/ 985267 h 2916782"/>
                <a:gd name="connsiteX4" fmla="*/ 884659 w 4174393"/>
                <a:gd name="connsiteY4" fmla="*/ 1280542 h 2916782"/>
                <a:gd name="connsiteX5" fmla="*/ 1494259 w 4174393"/>
                <a:gd name="connsiteY5" fmla="*/ 1423417 h 2916782"/>
                <a:gd name="connsiteX6" fmla="*/ 1722859 w 4174393"/>
                <a:gd name="connsiteY6" fmla="*/ 1775842 h 2916782"/>
                <a:gd name="connsiteX7" fmla="*/ 4174393 w 4174393"/>
                <a:gd name="connsiteY7" fmla="*/ 2916782 h 2916782"/>
                <a:gd name="connsiteX8" fmla="*/ 0 w 4174393"/>
                <a:gd name="connsiteY8"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903709 w 4174393"/>
                <a:gd name="connsiteY3" fmla="*/ 985267 h 2916782"/>
                <a:gd name="connsiteX4" fmla="*/ 1170409 w 4174393"/>
                <a:gd name="connsiteY4" fmla="*/ 1213867 h 2916782"/>
                <a:gd name="connsiteX5" fmla="*/ 1494259 w 4174393"/>
                <a:gd name="connsiteY5" fmla="*/ 1423417 h 2916782"/>
                <a:gd name="connsiteX6" fmla="*/ 1722859 w 4174393"/>
                <a:gd name="connsiteY6" fmla="*/ 1775842 h 2916782"/>
                <a:gd name="connsiteX7" fmla="*/ 4174393 w 4174393"/>
                <a:gd name="connsiteY7" fmla="*/ 2916782 h 2916782"/>
                <a:gd name="connsiteX8" fmla="*/ 0 w 4174393"/>
                <a:gd name="connsiteY8"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94259 w 4174393"/>
                <a:gd name="connsiteY5" fmla="*/ 1423417 h 2916782"/>
                <a:gd name="connsiteX6" fmla="*/ 1722859 w 4174393"/>
                <a:gd name="connsiteY6" fmla="*/ 1775842 h 2916782"/>
                <a:gd name="connsiteX7" fmla="*/ 4174393 w 4174393"/>
                <a:gd name="connsiteY7" fmla="*/ 2916782 h 2916782"/>
                <a:gd name="connsiteX8" fmla="*/ 0 w 4174393"/>
                <a:gd name="connsiteY8"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4174393 w 4174393"/>
                <a:gd name="connsiteY7" fmla="*/ 2916782 h 2916782"/>
                <a:gd name="connsiteX8" fmla="*/ 0 w 4174393"/>
                <a:gd name="connsiteY8"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4174393 w 4174393"/>
                <a:gd name="connsiteY8" fmla="*/ 2916782 h 2916782"/>
                <a:gd name="connsiteX9" fmla="*/ 0 w 4174393"/>
                <a:gd name="connsiteY9"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2770609 w 4174393"/>
                <a:gd name="connsiteY8" fmla="*/ 2480692 h 2916782"/>
                <a:gd name="connsiteX9" fmla="*/ 4174393 w 4174393"/>
                <a:gd name="connsiteY9" fmla="*/ 2916782 h 2916782"/>
                <a:gd name="connsiteX10" fmla="*/ 0 w 4174393"/>
                <a:gd name="connsiteY10"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2770609 w 4174393"/>
                <a:gd name="connsiteY8" fmla="*/ 2480692 h 2916782"/>
                <a:gd name="connsiteX9" fmla="*/ 3332584 w 4174393"/>
                <a:gd name="connsiteY9" fmla="*/ 2728342 h 2916782"/>
                <a:gd name="connsiteX10" fmla="*/ 4174393 w 4174393"/>
                <a:gd name="connsiteY10" fmla="*/ 2916782 h 2916782"/>
                <a:gd name="connsiteX11" fmla="*/ 0 w 4174393"/>
                <a:gd name="connsiteY11"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2613114 w 4174393"/>
                <a:gd name="connsiteY8" fmla="*/ 1675940 h 2916782"/>
                <a:gd name="connsiteX9" fmla="*/ 2770609 w 4174393"/>
                <a:gd name="connsiteY9" fmla="*/ 2480692 h 2916782"/>
                <a:gd name="connsiteX10" fmla="*/ 3332584 w 4174393"/>
                <a:gd name="connsiteY10" fmla="*/ 2728342 h 2916782"/>
                <a:gd name="connsiteX11" fmla="*/ 4174393 w 4174393"/>
                <a:gd name="connsiteY11" fmla="*/ 2916782 h 2916782"/>
                <a:gd name="connsiteX12" fmla="*/ 0 w 4174393"/>
                <a:gd name="connsiteY12"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2613114 w 4174393"/>
                <a:gd name="connsiteY8" fmla="*/ 1675940 h 2916782"/>
                <a:gd name="connsiteX9" fmla="*/ 2972628 w 4174393"/>
                <a:gd name="connsiteY9" fmla="*/ 2427529 h 2916782"/>
                <a:gd name="connsiteX10" fmla="*/ 3332584 w 4174393"/>
                <a:gd name="connsiteY10" fmla="*/ 2728342 h 2916782"/>
                <a:gd name="connsiteX11" fmla="*/ 4174393 w 4174393"/>
                <a:gd name="connsiteY11" fmla="*/ 2916782 h 2916782"/>
                <a:gd name="connsiteX12" fmla="*/ 0 w 4174393"/>
                <a:gd name="connsiteY12"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2730072 w 4174393"/>
                <a:gd name="connsiteY8" fmla="*/ 2154405 h 2916782"/>
                <a:gd name="connsiteX9" fmla="*/ 2972628 w 4174393"/>
                <a:gd name="connsiteY9" fmla="*/ 2427529 h 2916782"/>
                <a:gd name="connsiteX10" fmla="*/ 3332584 w 4174393"/>
                <a:gd name="connsiteY10" fmla="*/ 2728342 h 2916782"/>
                <a:gd name="connsiteX11" fmla="*/ 4174393 w 4174393"/>
                <a:gd name="connsiteY11" fmla="*/ 2916782 h 2916782"/>
                <a:gd name="connsiteX12" fmla="*/ 0 w 4174393"/>
                <a:gd name="connsiteY12"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2730072 w 4174393"/>
                <a:gd name="connsiteY8" fmla="*/ 2154405 h 2916782"/>
                <a:gd name="connsiteX9" fmla="*/ 3006519 w 4174393"/>
                <a:gd name="connsiteY9" fmla="*/ 1229373 h 2916782"/>
                <a:gd name="connsiteX10" fmla="*/ 2972628 w 4174393"/>
                <a:gd name="connsiteY10" fmla="*/ 2427529 h 2916782"/>
                <a:gd name="connsiteX11" fmla="*/ 3332584 w 4174393"/>
                <a:gd name="connsiteY11" fmla="*/ 2728342 h 2916782"/>
                <a:gd name="connsiteX12" fmla="*/ 4174393 w 4174393"/>
                <a:gd name="connsiteY12" fmla="*/ 2916782 h 2916782"/>
                <a:gd name="connsiteX13" fmla="*/ 0 w 4174393"/>
                <a:gd name="connsiteY13"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2623747 w 4174393"/>
                <a:gd name="connsiteY8" fmla="*/ 2079977 h 2916782"/>
                <a:gd name="connsiteX9" fmla="*/ 3006519 w 4174393"/>
                <a:gd name="connsiteY9" fmla="*/ 1229373 h 2916782"/>
                <a:gd name="connsiteX10" fmla="*/ 2972628 w 4174393"/>
                <a:gd name="connsiteY10" fmla="*/ 2427529 h 2916782"/>
                <a:gd name="connsiteX11" fmla="*/ 3332584 w 4174393"/>
                <a:gd name="connsiteY11" fmla="*/ 2728342 h 2916782"/>
                <a:gd name="connsiteX12" fmla="*/ 4174393 w 4174393"/>
                <a:gd name="connsiteY12" fmla="*/ 2916782 h 2916782"/>
                <a:gd name="connsiteX13" fmla="*/ 0 w 4174393"/>
                <a:gd name="connsiteY13" fmla="*/ 2916782 h 2916782"/>
                <a:gd name="connsiteX0" fmla="*/ 0 w 4174393"/>
                <a:gd name="connsiteY0" fmla="*/ 2916782 h 2916782"/>
                <a:gd name="connsiteX1" fmla="*/ 0 w 4174393"/>
                <a:gd name="connsiteY1" fmla="*/ 0 h 2916782"/>
                <a:gd name="connsiteX2" fmla="*/ 703684 w 4174393"/>
                <a:gd name="connsiteY2" fmla="*/ 918592 h 2916782"/>
                <a:gd name="connsiteX3" fmla="*/ 894184 w 4174393"/>
                <a:gd name="connsiteY3" fmla="*/ 1070992 h 2916782"/>
                <a:gd name="connsiteX4" fmla="*/ 1170409 w 4174393"/>
                <a:gd name="connsiteY4" fmla="*/ 1213867 h 2916782"/>
                <a:gd name="connsiteX5" fmla="*/ 1484734 w 4174393"/>
                <a:gd name="connsiteY5" fmla="*/ 1518667 h 2916782"/>
                <a:gd name="connsiteX6" fmla="*/ 1722859 w 4174393"/>
                <a:gd name="connsiteY6" fmla="*/ 1775842 h 2916782"/>
                <a:gd name="connsiteX7" fmla="*/ 2056234 w 4174393"/>
                <a:gd name="connsiteY7" fmla="*/ 2071117 h 2916782"/>
                <a:gd name="connsiteX8" fmla="*/ 2623747 w 4174393"/>
                <a:gd name="connsiteY8" fmla="*/ 2079977 h 2916782"/>
                <a:gd name="connsiteX9" fmla="*/ 3006519 w 4174393"/>
                <a:gd name="connsiteY9" fmla="*/ 1229373 h 2916782"/>
                <a:gd name="connsiteX10" fmla="*/ 3047056 w 4174393"/>
                <a:gd name="connsiteY10" fmla="*/ 2363734 h 2916782"/>
                <a:gd name="connsiteX11" fmla="*/ 3332584 w 4174393"/>
                <a:gd name="connsiteY11" fmla="*/ 2728342 h 2916782"/>
                <a:gd name="connsiteX12" fmla="*/ 4174393 w 4174393"/>
                <a:gd name="connsiteY12" fmla="*/ 2916782 h 2916782"/>
                <a:gd name="connsiteX13" fmla="*/ 0 w 4174393"/>
                <a:gd name="connsiteY13" fmla="*/ 2916782 h 2916782"/>
                <a:gd name="connsiteX0" fmla="*/ 28468 w 4202861"/>
                <a:gd name="connsiteY0" fmla="*/ 3134452 h 3134452"/>
                <a:gd name="connsiteX1" fmla="*/ 0 w 4202861"/>
                <a:gd name="connsiteY1" fmla="*/ 0 h 3134452"/>
                <a:gd name="connsiteX2" fmla="*/ 732152 w 4202861"/>
                <a:gd name="connsiteY2" fmla="*/ 1136262 h 3134452"/>
                <a:gd name="connsiteX3" fmla="*/ 922652 w 4202861"/>
                <a:gd name="connsiteY3" fmla="*/ 1288662 h 3134452"/>
                <a:gd name="connsiteX4" fmla="*/ 1198877 w 4202861"/>
                <a:gd name="connsiteY4" fmla="*/ 1431537 h 3134452"/>
                <a:gd name="connsiteX5" fmla="*/ 1513202 w 4202861"/>
                <a:gd name="connsiteY5" fmla="*/ 1736337 h 3134452"/>
                <a:gd name="connsiteX6" fmla="*/ 1751327 w 4202861"/>
                <a:gd name="connsiteY6" fmla="*/ 1993512 h 3134452"/>
                <a:gd name="connsiteX7" fmla="*/ 2084702 w 4202861"/>
                <a:gd name="connsiteY7" fmla="*/ 2288787 h 3134452"/>
                <a:gd name="connsiteX8" fmla="*/ 2652215 w 4202861"/>
                <a:gd name="connsiteY8" fmla="*/ 2297647 h 3134452"/>
                <a:gd name="connsiteX9" fmla="*/ 3034987 w 4202861"/>
                <a:gd name="connsiteY9" fmla="*/ 1447043 h 3134452"/>
                <a:gd name="connsiteX10" fmla="*/ 3075524 w 4202861"/>
                <a:gd name="connsiteY10" fmla="*/ 2581404 h 3134452"/>
                <a:gd name="connsiteX11" fmla="*/ 3361052 w 4202861"/>
                <a:gd name="connsiteY11" fmla="*/ 2946012 h 3134452"/>
                <a:gd name="connsiteX12" fmla="*/ 4202861 w 4202861"/>
                <a:gd name="connsiteY12" fmla="*/ 3134452 h 3134452"/>
                <a:gd name="connsiteX13" fmla="*/ 28468 w 4202861"/>
                <a:gd name="connsiteY13" fmla="*/ 3134452 h 3134452"/>
                <a:gd name="connsiteX0" fmla="*/ 28468 w 4202861"/>
                <a:gd name="connsiteY0" fmla="*/ 3134452 h 3134452"/>
                <a:gd name="connsiteX1" fmla="*/ 0 w 4202861"/>
                <a:gd name="connsiteY1" fmla="*/ 0 h 3134452"/>
                <a:gd name="connsiteX2" fmla="*/ 732152 w 4202861"/>
                <a:gd name="connsiteY2" fmla="*/ 1136262 h 3134452"/>
                <a:gd name="connsiteX3" fmla="*/ 951120 w 4202861"/>
                <a:gd name="connsiteY3" fmla="*/ 1497263 h 3134452"/>
                <a:gd name="connsiteX4" fmla="*/ 1198877 w 4202861"/>
                <a:gd name="connsiteY4" fmla="*/ 1431537 h 3134452"/>
                <a:gd name="connsiteX5" fmla="*/ 1513202 w 4202861"/>
                <a:gd name="connsiteY5" fmla="*/ 1736337 h 3134452"/>
                <a:gd name="connsiteX6" fmla="*/ 1751327 w 4202861"/>
                <a:gd name="connsiteY6" fmla="*/ 1993512 h 3134452"/>
                <a:gd name="connsiteX7" fmla="*/ 2084702 w 4202861"/>
                <a:gd name="connsiteY7" fmla="*/ 2288787 h 3134452"/>
                <a:gd name="connsiteX8" fmla="*/ 2652215 w 4202861"/>
                <a:gd name="connsiteY8" fmla="*/ 2297647 h 3134452"/>
                <a:gd name="connsiteX9" fmla="*/ 3034987 w 4202861"/>
                <a:gd name="connsiteY9" fmla="*/ 1447043 h 3134452"/>
                <a:gd name="connsiteX10" fmla="*/ 3075524 w 4202861"/>
                <a:gd name="connsiteY10" fmla="*/ 2581404 h 3134452"/>
                <a:gd name="connsiteX11" fmla="*/ 3361052 w 4202861"/>
                <a:gd name="connsiteY11" fmla="*/ 2946012 h 3134452"/>
                <a:gd name="connsiteX12" fmla="*/ 4202861 w 4202861"/>
                <a:gd name="connsiteY12" fmla="*/ 3134452 h 3134452"/>
                <a:gd name="connsiteX13" fmla="*/ 28468 w 4202861"/>
                <a:gd name="connsiteY13" fmla="*/ 3134452 h 3134452"/>
                <a:gd name="connsiteX0" fmla="*/ 28468 w 4202861"/>
                <a:gd name="connsiteY0" fmla="*/ 3134452 h 3134452"/>
                <a:gd name="connsiteX1" fmla="*/ 0 w 4202861"/>
                <a:gd name="connsiteY1" fmla="*/ 0 h 3134452"/>
                <a:gd name="connsiteX2" fmla="*/ 732152 w 4202861"/>
                <a:gd name="connsiteY2" fmla="*/ 1136262 h 3134452"/>
                <a:gd name="connsiteX3" fmla="*/ 951120 w 4202861"/>
                <a:gd name="connsiteY3" fmla="*/ 1497263 h 3134452"/>
                <a:gd name="connsiteX4" fmla="*/ 1177526 w 4202861"/>
                <a:gd name="connsiteY4" fmla="*/ 1594790 h 3134452"/>
                <a:gd name="connsiteX5" fmla="*/ 1513202 w 4202861"/>
                <a:gd name="connsiteY5" fmla="*/ 1736337 h 3134452"/>
                <a:gd name="connsiteX6" fmla="*/ 1751327 w 4202861"/>
                <a:gd name="connsiteY6" fmla="*/ 1993512 h 3134452"/>
                <a:gd name="connsiteX7" fmla="*/ 2084702 w 4202861"/>
                <a:gd name="connsiteY7" fmla="*/ 2288787 h 3134452"/>
                <a:gd name="connsiteX8" fmla="*/ 2652215 w 4202861"/>
                <a:gd name="connsiteY8" fmla="*/ 2297647 h 3134452"/>
                <a:gd name="connsiteX9" fmla="*/ 3034987 w 4202861"/>
                <a:gd name="connsiteY9" fmla="*/ 1447043 h 3134452"/>
                <a:gd name="connsiteX10" fmla="*/ 3075524 w 4202861"/>
                <a:gd name="connsiteY10" fmla="*/ 2581404 h 3134452"/>
                <a:gd name="connsiteX11" fmla="*/ 3361052 w 4202861"/>
                <a:gd name="connsiteY11" fmla="*/ 2946012 h 3134452"/>
                <a:gd name="connsiteX12" fmla="*/ 4202861 w 4202861"/>
                <a:gd name="connsiteY12" fmla="*/ 3134452 h 3134452"/>
                <a:gd name="connsiteX13" fmla="*/ 28468 w 4202861"/>
                <a:gd name="connsiteY13" fmla="*/ 3134452 h 3134452"/>
                <a:gd name="connsiteX0" fmla="*/ 28468 w 4202861"/>
                <a:gd name="connsiteY0" fmla="*/ 3134452 h 3134452"/>
                <a:gd name="connsiteX1" fmla="*/ 0 w 4202861"/>
                <a:gd name="connsiteY1" fmla="*/ 0 h 3134452"/>
                <a:gd name="connsiteX2" fmla="*/ 732152 w 4202861"/>
                <a:gd name="connsiteY2" fmla="*/ 1136262 h 3134452"/>
                <a:gd name="connsiteX3" fmla="*/ 951120 w 4202861"/>
                <a:gd name="connsiteY3" fmla="*/ 1497263 h 3134452"/>
                <a:gd name="connsiteX4" fmla="*/ 1177526 w 4202861"/>
                <a:gd name="connsiteY4" fmla="*/ 1594790 h 3134452"/>
                <a:gd name="connsiteX5" fmla="*/ 1506085 w 4202861"/>
                <a:gd name="connsiteY5" fmla="*/ 1954008 h 3134452"/>
                <a:gd name="connsiteX6" fmla="*/ 1751327 w 4202861"/>
                <a:gd name="connsiteY6" fmla="*/ 1993512 h 3134452"/>
                <a:gd name="connsiteX7" fmla="*/ 2084702 w 4202861"/>
                <a:gd name="connsiteY7" fmla="*/ 2288787 h 3134452"/>
                <a:gd name="connsiteX8" fmla="*/ 2652215 w 4202861"/>
                <a:gd name="connsiteY8" fmla="*/ 2297647 h 3134452"/>
                <a:gd name="connsiteX9" fmla="*/ 3034987 w 4202861"/>
                <a:gd name="connsiteY9" fmla="*/ 1447043 h 3134452"/>
                <a:gd name="connsiteX10" fmla="*/ 3075524 w 4202861"/>
                <a:gd name="connsiteY10" fmla="*/ 2581404 h 3134452"/>
                <a:gd name="connsiteX11" fmla="*/ 3361052 w 4202861"/>
                <a:gd name="connsiteY11" fmla="*/ 2946012 h 3134452"/>
                <a:gd name="connsiteX12" fmla="*/ 4202861 w 4202861"/>
                <a:gd name="connsiteY12" fmla="*/ 3134452 h 3134452"/>
                <a:gd name="connsiteX13" fmla="*/ 28468 w 4202861"/>
                <a:gd name="connsiteY13" fmla="*/ 3134452 h 3134452"/>
                <a:gd name="connsiteX0" fmla="*/ 28468 w 4202861"/>
                <a:gd name="connsiteY0" fmla="*/ 3134452 h 3134452"/>
                <a:gd name="connsiteX1" fmla="*/ 0 w 4202861"/>
                <a:gd name="connsiteY1" fmla="*/ 0 h 3134452"/>
                <a:gd name="connsiteX2" fmla="*/ 732152 w 4202861"/>
                <a:gd name="connsiteY2" fmla="*/ 1136262 h 3134452"/>
                <a:gd name="connsiteX3" fmla="*/ 951120 w 4202861"/>
                <a:gd name="connsiteY3" fmla="*/ 1497263 h 3134452"/>
                <a:gd name="connsiteX4" fmla="*/ 1177526 w 4202861"/>
                <a:gd name="connsiteY4" fmla="*/ 1594790 h 3134452"/>
                <a:gd name="connsiteX5" fmla="*/ 1506085 w 4202861"/>
                <a:gd name="connsiteY5" fmla="*/ 1954008 h 3134452"/>
                <a:gd name="connsiteX6" fmla="*/ 1758444 w 4202861"/>
                <a:gd name="connsiteY6" fmla="*/ 2174904 h 3134452"/>
                <a:gd name="connsiteX7" fmla="*/ 2084702 w 4202861"/>
                <a:gd name="connsiteY7" fmla="*/ 2288787 h 3134452"/>
                <a:gd name="connsiteX8" fmla="*/ 2652215 w 4202861"/>
                <a:gd name="connsiteY8" fmla="*/ 2297647 h 3134452"/>
                <a:gd name="connsiteX9" fmla="*/ 3034987 w 4202861"/>
                <a:gd name="connsiteY9" fmla="*/ 1447043 h 3134452"/>
                <a:gd name="connsiteX10" fmla="*/ 3075524 w 4202861"/>
                <a:gd name="connsiteY10" fmla="*/ 2581404 h 3134452"/>
                <a:gd name="connsiteX11" fmla="*/ 3361052 w 4202861"/>
                <a:gd name="connsiteY11" fmla="*/ 2946012 h 3134452"/>
                <a:gd name="connsiteX12" fmla="*/ 4202861 w 4202861"/>
                <a:gd name="connsiteY12" fmla="*/ 3134452 h 3134452"/>
                <a:gd name="connsiteX13" fmla="*/ 28468 w 4202861"/>
                <a:gd name="connsiteY13" fmla="*/ 3134452 h 3134452"/>
                <a:gd name="connsiteX0" fmla="*/ 28468 w 4202861"/>
                <a:gd name="connsiteY0" fmla="*/ 3134452 h 3134452"/>
                <a:gd name="connsiteX1" fmla="*/ 0 w 4202861"/>
                <a:gd name="connsiteY1" fmla="*/ 0 h 3134452"/>
                <a:gd name="connsiteX2" fmla="*/ 732152 w 4202861"/>
                <a:gd name="connsiteY2" fmla="*/ 1136262 h 3134452"/>
                <a:gd name="connsiteX3" fmla="*/ 951120 w 4202861"/>
                <a:gd name="connsiteY3" fmla="*/ 1497263 h 3134452"/>
                <a:gd name="connsiteX4" fmla="*/ 1177526 w 4202861"/>
                <a:gd name="connsiteY4" fmla="*/ 1594790 h 3134452"/>
                <a:gd name="connsiteX5" fmla="*/ 1506085 w 4202861"/>
                <a:gd name="connsiteY5" fmla="*/ 1954008 h 3134452"/>
                <a:gd name="connsiteX6" fmla="*/ 1758444 w 4202861"/>
                <a:gd name="connsiteY6" fmla="*/ 2174904 h 3134452"/>
                <a:gd name="connsiteX7" fmla="*/ 2091819 w 4202861"/>
                <a:gd name="connsiteY7" fmla="*/ 2606223 h 3134452"/>
                <a:gd name="connsiteX8" fmla="*/ 2652215 w 4202861"/>
                <a:gd name="connsiteY8" fmla="*/ 2297647 h 3134452"/>
                <a:gd name="connsiteX9" fmla="*/ 3034987 w 4202861"/>
                <a:gd name="connsiteY9" fmla="*/ 1447043 h 3134452"/>
                <a:gd name="connsiteX10" fmla="*/ 3075524 w 4202861"/>
                <a:gd name="connsiteY10" fmla="*/ 2581404 h 3134452"/>
                <a:gd name="connsiteX11" fmla="*/ 3361052 w 4202861"/>
                <a:gd name="connsiteY11" fmla="*/ 2946012 h 3134452"/>
                <a:gd name="connsiteX12" fmla="*/ 4202861 w 4202861"/>
                <a:gd name="connsiteY12" fmla="*/ 3134452 h 3134452"/>
                <a:gd name="connsiteX13" fmla="*/ 28468 w 4202861"/>
                <a:gd name="connsiteY13" fmla="*/ 3134452 h 3134452"/>
                <a:gd name="connsiteX0" fmla="*/ 28468 w 4202861"/>
                <a:gd name="connsiteY0" fmla="*/ 3134452 h 3134452"/>
                <a:gd name="connsiteX1" fmla="*/ 0 w 4202861"/>
                <a:gd name="connsiteY1" fmla="*/ 0 h 3134452"/>
                <a:gd name="connsiteX2" fmla="*/ 732152 w 4202861"/>
                <a:gd name="connsiteY2" fmla="*/ 1136262 h 3134452"/>
                <a:gd name="connsiteX3" fmla="*/ 951120 w 4202861"/>
                <a:gd name="connsiteY3" fmla="*/ 1497263 h 3134452"/>
                <a:gd name="connsiteX4" fmla="*/ 1177526 w 4202861"/>
                <a:gd name="connsiteY4" fmla="*/ 1594790 h 3134452"/>
                <a:gd name="connsiteX5" fmla="*/ 1506085 w 4202861"/>
                <a:gd name="connsiteY5" fmla="*/ 1954008 h 3134452"/>
                <a:gd name="connsiteX6" fmla="*/ 1758444 w 4202861"/>
                <a:gd name="connsiteY6" fmla="*/ 2174904 h 3134452"/>
                <a:gd name="connsiteX7" fmla="*/ 2091819 w 4202861"/>
                <a:gd name="connsiteY7" fmla="*/ 2606223 h 3134452"/>
                <a:gd name="connsiteX8" fmla="*/ 2758971 w 4202861"/>
                <a:gd name="connsiteY8" fmla="*/ 2460900 h 3134452"/>
                <a:gd name="connsiteX9" fmla="*/ 3034987 w 4202861"/>
                <a:gd name="connsiteY9" fmla="*/ 1447043 h 3134452"/>
                <a:gd name="connsiteX10" fmla="*/ 3075524 w 4202861"/>
                <a:gd name="connsiteY10" fmla="*/ 2581404 h 3134452"/>
                <a:gd name="connsiteX11" fmla="*/ 3361052 w 4202861"/>
                <a:gd name="connsiteY11" fmla="*/ 2946012 h 3134452"/>
                <a:gd name="connsiteX12" fmla="*/ 4202861 w 4202861"/>
                <a:gd name="connsiteY12" fmla="*/ 3134452 h 3134452"/>
                <a:gd name="connsiteX13" fmla="*/ 28468 w 4202861"/>
                <a:gd name="connsiteY13" fmla="*/ 3134452 h 3134452"/>
                <a:gd name="connsiteX0" fmla="*/ 42702 w 4217095"/>
                <a:gd name="connsiteY0" fmla="*/ 3089104 h 3089104"/>
                <a:gd name="connsiteX1" fmla="*/ 0 w 4217095"/>
                <a:gd name="connsiteY1" fmla="*/ 0 h 3089104"/>
                <a:gd name="connsiteX2" fmla="*/ 746386 w 4217095"/>
                <a:gd name="connsiteY2" fmla="*/ 1090914 h 3089104"/>
                <a:gd name="connsiteX3" fmla="*/ 965354 w 4217095"/>
                <a:gd name="connsiteY3" fmla="*/ 1451915 h 3089104"/>
                <a:gd name="connsiteX4" fmla="*/ 1191760 w 4217095"/>
                <a:gd name="connsiteY4" fmla="*/ 1549442 h 3089104"/>
                <a:gd name="connsiteX5" fmla="*/ 1520319 w 4217095"/>
                <a:gd name="connsiteY5" fmla="*/ 1908660 h 3089104"/>
                <a:gd name="connsiteX6" fmla="*/ 1772678 w 4217095"/>
                <a:gd name="connsiteY6" fmla="*/ 2129556 h 3089104"/>
                <a:gd name="connsiteX7" fmla="*/ 2106053 w 4217095"/>
                <a:gd name="connsiteY7" fmla="*/ 2560875 h 3089104"/>
                <a:gd name="connsiteX8" fmla="*/ 2773205 w 4217095"/>
                <a:gd name="connsiteY8" fmla="*/ 2415552 h 3089104"/>
                <a:gd name="connsiteX9" fmla="*/ 3049221 w 4217095"/>
                <a:gd name="connsiteY9" fmla="*/ 1401695 h 3089104"/>
                <a:gd name="connsiteX10" fmla="*/ 3089758 w 4217095"/>
                <a:gd name="connsiteY10" fmla="*/ 2536056 h 3089104"/>
                <a:gd name="connsiteX11" fmla="*/ 3375286 w 4217095"/>
                <a:gd name="connsiteY11" fmla="*/ 2900664 h 3089104"/>
                <a:gd name="connsiteX12" fmla="*/ 4217095 w 4217095"/>
                <a:gd name="connsiteY12" fmla="*/ 3089104 h 3089104"/>
                <a:gd name="connsiteX13" fmla="*/ 42702 w 4217095"/>
                <a:gd name="connsiteY13" fmla="*/ 3089104 h 3089104"/>
                <a:gd name="connsiteX0" fmla="*/ 35585 w 4209978"/>
                <a:gd name="connsiteY0" fmla="*/ 3025617 h 3025617"/>
                <a:gd name="connsiteX1" fmla="*/ 0 w 4209978"/>
                <a:gd name="connsiteY1" fmla="*/ 0 h 3025617"/>
                <a:gd name="connsiteX2" fmla="*/ 739269 w 4209978"/>
                <a:gd name="connsiteY2" fmla="*/ 1027427 h 3025617"/>
                <a:gd name="connsiteX3" fmla="*/ 958237 w 4209978"/>
                <a:gd name="connsiteY3" fmla="*/ 1388428 h 3025617"/>
                <a:gd name="connsiteX4" fmla="*/ 1184643 w 4209978"/>
                <a:gd name="connsiteY4" fmla="*/ 1485955 h 3025617"/>
                <a:gd name="connsiteX5" fmla="*/ 1513202 w 4209978"/>
                <a:gd name="connsiteY5" fmla="*/ 1845173 h 3025617"/>
                <a:gd name="connsiteX6" fmla="*/ 1765561 w 4209978"/>
                <a:gd name="connsiteY6" fmla="*/ 2066069 h 3025617"/>
                <a:gd name="connsiteX7" fmla="*/ 2098936 w 4209978"/>
                <a:gd name="connsiteY7" fmla="*/ 2497388 h 3025617"/>
                <a:gd name="connsiteX8" fmla="*/ 2766088 w 4209978"/>
                <a:gd name="connsiteY8" fmla="*/ 2352065 h 3025617"/>
                <a:gd name="connsiteX9" fmla="*/ 3042104 w 4209978"/>
                <a:gd name="connsiteY9" fmla="*/ 1338208 h 3025617"/>
                <a:gd name="connsiteX10" fmla="*/ 3082641 w 4209978"/>
                <a:gd name="connsiteY10" fmla="*/ 2472569 h 3025617"/>
                <a:gd name="connsiteX11" fmla="*/ 3368169 w 4209978"/>
                <a:gd name="connsiteY11" fmla="*/ 2837177 h 3025617"/>
                <a:gd name="connsiteX12" fmla="*/ 4209978 w 4209978"/>
                <a:gd name="connsiteY12" fmla="*/ 3025617 h 3025617"/>
                <a:gd name="connsiteX13" fmla="*/ 35585 w 4209978"/>
                <a:gd name="connsiteY13" fmla="*/ 3025617 h 3025617"/>
                <a:gd name="connsiteX0" fmla="*/ 35585 w 4209978"/>
                <a:gd name="connsiteY0" fmla="*/ 2962130 h 2962130"/>
                <a:gd name="connsiteX1" fmla="*/ 0 w 4209978"/>
                <a:gd name="connsiteY1" fmla="*/ 0 h 2962130"/>
                <a:gd name="connsiteX2" fmla="*/ 739269 w 4209978"/>
                <a:gd name="connsiteY2" fmla="*/ 963940 h 2962130"/>
                <a:gd name="connsiteX3" fmla="*/ 958237 w 4209978"/>
                <a:gd name="connsiteY3" fmla="*/ 1324941 h 2962130"/>
                <a:gd name="connsiteX4" fmla="*/ 1184643 w 4209978"/>
                <a:gd name="connsiteY4" fmla="*/ 1422468 h 2962130"/>
                <a:gd name="connsiteX5" fmla="*/ 1513202 w 4209978"/>
                <a:gd name="connsiteY5" fmla="*/ 1781686 h 2962130"/>
                <a:gd name="connsiteX6" fmla="*/ 1765561 w 4209978"/>
                <a:gd name="connsiteY6" fmla="*/ 2002582 h 2962130"/>
                <a:gd name="connsiteX7" fmla="*/ 2098936 w 4209978"/>
                <a:gd name="connsiteY7" fmla="*/ 2433901 h 2962130"/>
                <a:gd name="connsiteX8" fmla="*/ 2766088 w 4209978"/>
                <a:gd name="connsiteY8" fmla="*/ 2288578 h 2962130"/>
                <a:gd name="connsiteX9" fmla="*/ 3042104 w 4209978"/>
                <a:gd name="connsiteY9" fmla="*/ 1274721 h 2962130"/>
                <a:gd name="connsiteX10" fmla="*/ 3082641 w 4209978"/>
                <a:gd name="connsiteY10" fmla="*/ 2409082 h 2962130"/>
                <a:gd name="connsiteX11" fmla="*/ 3368169 w 4209978"/>
                <a:gd name="connsiteY11" fmla="*/ 2773690 h 2962130"/>
                <a:gd name="connsiteX12" fmla="*/ 4209978 w 4209978"/>
                <a:gd name="connsiteY12" fmla="*/ 2962130 h 2962130"/>
                <a:gd name="connsiteX13" fmla="*/ 35585 w 4209978"/>
                <a:gd name="connsiteY13" fmla="*/ 2962130 h 2962130"/>
                <a:gd name="connsiteX0" fmla="*/ 35585 w 4209978"/>
                <a:gd name="connsiteY0" fmla="*/ 2962130 h 2962130"/>
                <a:gd name="connsiteX1" fmla="*/ 0 w 4209978"/>
                <a:gd name="connsiteY1" fmla="*/ 0 h 2962130"/>
                <a:gd name="connsiteX2" fmla="*/ 712809 w 4209978"/>
                <a:gd name="connsiteY2" fmla="*/ 1544465 h 2962130"/>
                <a:gd name="connsiteX3" fmla="*/ 958237 w 4209978"/>
                <a:gd name="connsiteY3" fmla="*/ 1324941 h 2962130"/>
                <a:gd name="connsiteX4" fmla="*/ 1184643 w 4209978"/>
                <a:gd name="connsiteY4" fmla="*/ 1422468 h 2962130"/>
                <a:gd name="connsiteX5" fmla="*/ 1513202 w 4209978"/>
                <a:gd name="connsiteY5" fmla="*/ 1781686 h 2962130"/>
                <a:gd name="connsiteX6" fmla="*/ 1765561 w 4209978"/>
                <a:gd name="connsiteY6" fmla="*/ 2002582 h 2962130"/>
                <a:gd name="connsiteX7" fmla="*/ 2098936 w 4209978"/>
                <a:gd name="connsiteY7" fmla="*/ 2433901 h 2962130"/>
                <a:gd name="connsiteX8" fmla="*/ 2766088 w 4209978"/>
                <a:gd name="connsiteY8" fmla="*/ 2288578 h 2962130"/>
                <a:gd name="connsiteX9" fmla="*/ 3042104 w 4209978"/>
                <a:gd name="connsiteY9" fmla="*/ 1274721 h 2962130"/>
                <a:gd name="connsiteX10" fmla="*/ 3082641 w 4209978"/>
                <a:gd name="connsiteY10" fmla="*/ 2409082 h 2962130"/>
                <a:gd name="connsiteX11" fmla="*/ 3368169 w 4209978"/>
                <a:gd name="connsiteY11" fmla="*/ 2773690 h 2962130"/>
                <a:gd name="connsiteX12" fmla="*/ 4209978 w 4209978"/>
                <a:gd name="connsiteY12" fmla="*/ 2962130 h 2962130"/>
                <a:gd name="connsiteX13" fmla="*/ 35585 w 4209978"/>
                <a:gd name="connsiteY13" fmla="*/ 2962130 h 2962130"/>
                <a:gd name="connsiteX0" fmla="*/ 35585 w 4209978"/>
                <a:gd name="connsiteY0" fmla="*/ 2962130 h 2962130"/>
                <a:gd name="connsiteX1" fmla="*/ 0 w 4209978"/>
                <a:gd name="connsiteY1" fmla="*/ 0 h 2962130"/>
                <a:gd name="connsiteX2" fmla="*/ 712809 w 4209978"/>
                <a:gd name="connsiteY2" fmla="*/ 1544465 h 2962130"/>
                <a:gd name="connsiteX3" fmla="*/ 817117 w 4209978"/>
                <a:gd name="connsiteY3" fmla="*/ 1650035 h 2962130"/>
                <a:gd name="connsiteX4" fmla="*/ 1184643 w 4209978"/>
                <a:gd name="connsiteY4" fmla="*/ 1422468 h 2962130"/>
                <a:gd name="connsiteX5" fmla="*/ 1513202 w 4209978"/>
                <a:gd name="connsiteY5" fmla="*/ 1781686 h 2962130"/>
                <a:gd name="connsiteX6" fmla="*/ 1765561 w 4209978"/>
                <a:gd name="connsiteY6" fmla="*/ 2002582 h 2962130"/>
                <a:gd name="connsiteX7" fmla="*/ 2098936 w 4209978"/>
                <a:gd name="connsiteY7" fmla="*/ 2433901 h 2962130"/>
                <a:gd name="connsiteX8" fmla="*/ 2766088 w 4209978"/>
                <a:gd name="connsiteY8" fmla="*/ 2288578 h 2962130"/>
                <a:gd name="connsiteX9" fmla="*/ 3042104 w 4209978"/>
                <a:gd name="connsiteY9" fmla="*/ 1274721 h 2962130"/>
                <a:gd name="connsiteX10" fmla="*/ 3082641 w 4209978"/>
                <a:gd name="connsiteY10" fmla="*/ 2409082 h 2962130"/>
                <a:gd name="connsiteX11" fmla="*/ 3368169 w 4209978"/>
                <a:gd name="connsiteY11" fmla="*/ 2773690 h 2962130"/>
                <a:gd name="connsiteX12" fmla="*/ 4209978 w 4209978"/>
                <a:gd name="connsiteY12" fmla="*/ 2962130 h 2962130"/>
                <a:gd name="connsiteX13" fmla="*/ 35585 w 4209978"/>
                <a:gd name="connsiteY13" fmla="*/ 2962130 h 2962130"/>
                <a:gd name="connsiteX0" fmla="*/ 35585 w 4209978"/>
                <a:gd name="connsiteY0" fmla="*/ 2962130 h 2962130"/>
                <a:gd name="connsiteX1" fmla="*/ 0 w 4209978"/>
                <a:gd name="connsiteY1" fmla="*/ 0 h 2962130"/>
                <a:gd name="connsiteX2" fmla="*/ 712809 w 4209978"/>
                <a:gd name="connsiteY2" fmla="*/ 1544465 h 2962130"/>
                <a:gd name="connsiteX3" fmla="*/ 817117 w 4209978"/>
                <a:gd name="connsiteY3" fmla="*/ 1650035 h 2962130"/>
                <a:gd name="connsiteX4" fmla="*/ 1017063 w 4209978"/>
                <a:gd name="connsiteY4" fmla="*/ 1840446 h 2962130"/>
                <a:gd name="connsiteX5" fmla="*/ 1513202 w 4209978"/>
                <a:gd name="connsiteY5" fmla="*/ 1781686 h 2962130"/>
                <a:gd name="connsiteX6" fmla="*/ 1765561 w 4209978"/>
                <a:gd name="connsiteY6" fmla="*/ 2002582 h 2962130"/>
                <a:gd name="connsiteX7" fmla="*/ 2098936 w 4209978"/>
                <a:gd name="connsiteY7" fmla="*/ 2433901 h 2962130"/>
                <a:gd name="connsiteX8" fmla="*/ 2766088 w 4209978"/>
                <a:gd name="connsiteY8" fmla="*/ 2288578 h 2962130"/>
                <a:gd name="connsiteX9" fmla="*/ 3042104 w 4209978"/>
                <a:gd name="connsiteY9" fmla="*/ 1274721 h 2962130"/>
                <a:gd name="connsiteX10" fmla="*/ 3082641 w 4209978"/>
                <a:gd name="connsiteY10" fmla="*/ 2409082 h 2962130"/>
                <a:gd name="connsiteX11" fmla="*/ 3368169 w 4209978"/>
                <a:gd name="connsiteY11" fmla="*/ 2773690 h 2962130"/>
                <a:gd name="connsiteX12" fmla="*/ 4209978 w 4209978"/>
                <a:gd name="connsiteY12" fmla="*/ 2962130 h 2962130"/>
                <a:gd name="connsiteX13" fmla="*/ 35585 w 4209978"/>
                <a:gd name="connsiteY13" fmla="*/ 2962130 h 2962130"/>
                <a:gd name="connsiteX0" fmla="*/ 35585 w 4209978"/>
                <a:gd name="connsiteY0" fmla="*/ 2962130 h 2962130"/>
                <a:gd name="connsiteX1" fmla="*/ 0 w 4209978"/>
                <a:gd name="connsiteY1" fmla="*/ 0 h 2962130"/>
                <a:gd name="connsiteX2" fmla="*/ 712809 w 4209978"/>
                <a:gd name="connsiteY2" fmla="*/ 1544465 h 2962130"/>
                <a:gd name="connsiteX3" fmla="*/ 817117 w 4209978"/>
                <a:gd name="connsiteY3" fmla="*/ 1650035 h 2962130"/>
                <a:gd name="connsiteX4" fmla="*/ 1017063 w 4209978"/>
                <a:gd name="connsiteY4" fmla="*/ 1840446 h 2962130"/>
                <a:gd name="connsiteX5" fmla="*/ 1425002 w 4209978"/>
                <a:gd name="connsiteY5" fmla="*/ 2246106 h 2962130"/>
                <a:gd name="connsiteX6" fmla="*/ 1765561 w 4209978"/>
                <a:gd name="connsiteY6" fmla="*/ 2002582 h 2962130"/>
                <a:gd name="connsiteX7" fmla="*/ 2098936 w 4209978"/>
                <a:gd name="connsiteY7" fmla="*/ 2433901 h 2962130"/>
                <a:gd name="connsiteX8" fmla="*/ 2766088 w 4209978"/>
                <a:gd name="connsiteY8" fmla="*/ 2288578 h 2962130"/>
                <a:gd name="connsiteX9" fmla="*/ 3042104 w 4209978"/>
                <a:gd name="connsiteY9" fmla="*/ 1274721 h 2962130"/>
                <a:gd name="connsiteX10" fmla="*/ 3082641 w 4209978"/>
                <a:gd name="connsiteY10" fmla="*/ 2409082 h 2962130"/>
                <a:gd name="connsiteX11" fmla="*/ 3368169 w 4209978"/>
                <a:gd name="connsiteY11" fmla="*/ 2773690 h 2962130"/>
                <a:gd name="connsiteX12" fmla="*/ 4209978 w 4209978"/>
                <a:gd name="connsiteY12" fmla="*/ 2962130 h 2962130"/>
                <a:gd name="connsiteX13" fmla="*/ 35585 w 4209978"/>
                <a:gd name="connsiteY13" fmla="*/ 2962130 h 2962130"/>
                <a:gd name="connsiteX0" fmla="*/ 35585 w 4209978"/>
                <a:gd name="connsiteY0" fmla="*/ 2962130 h 2962130"/>
                <a:gd name="connsiteX1" fmla="*/ 0 w 4209978"/>
                <a:gd name="connsiteY1" fmla="*/ 0 h 2962130"/>
                <a:gd name="connsiteX2" fmla="*/ 712809 w 4209978"/>
                <a:gd name="connsiteY2" fmla="*/ 1544465 h 2962130"/>
                <a:gd name="connsiteX3" fmla="*/ 817117 w 4209978"/>
                <a:gd name="connsiteY3" fmla="*/ 1650035 h 2962130"/>
                <a:gd name="connsiteX4" fmla="*/ 1017063 w 4209978"/>
                <a:gd name="connsiteY4" fmla="*/ 1840446 h 2962130"/>
                <a:gd name="connsiteX5" fmla="*/ 1425002 w 4209978"/>
                <a:gd name="connsiteY5" fmla="*/ 2246106 h 2962130"/>
                <a:gd name="connsiteX6" fmla="*/ 1730281 w 4209978"/>
                <a:gd name="connsiteY6" fmla="*/ 2397339 h 2962130"/>
                <a:gd name="connsiteX7" fmla="*/ 2098936 w 4209978"/>
                <a:gd name="connsiteY7" fmla="*/ 2433901 h 2962130"/>
                <a:gd name="connsiteX8" fmla="*/ 2766088 w 4209978"/>
                <a:gd name="connsiteY8" fmla="*/ 2288578 h 2962130"/>
                <a:gd name="connsiteX9" fmla="*/ 3042104 w 4209978"/>
                <a:gd name="connsiteY9" fmla="*/ 1274721 h 2962130"/>
                <a:gd name="connsiteX10" fmla="*/ 3082641 w 4209978"/>
                <a:gd name="connsiteY10" fmla="*/ 2409082 h 2962130"/>
                <a:gd name="connsiteX11" fmla="*/ 3368169 w 4209978"/>
                <a:gd name="connsiteY11" fmla="*/ 2773690 h 2962130"/>
                <a:gd name="connsiteX12" fmla="*/ 4209978 w 4209978"/>
                <a:gd name="connsiteY12" fmla="*/ 2962130 h 2962130"/>
                <a:gd name="connsiteX13" fmla="*/ 35585 w 4209978"/>
                <a:gd name="connsiteY13" fmla="*/ 2962130 h 2962130"/>
                <a:gd name="connsiteX0" fmla="*/ 35585 w 4209978"/>
                <a:gd name="connsiteY0" fmla="*/ 2962130 h 2962130"/>
                <a:gd name="connsiteX1" fmla="*/ 0 w 4209978"/>
                <a:gd name="connsiteY1" fmla="*/ 0 h 2962130"/>
                <a:gd name="connsiteX2" fmla="*/ 712809 w 4209978"/>
                <a:gd name="connsiteY2" fmla="*/ 1544465 h 2962130"/>
                <a:gd name="connsiteX3" fmla="*/ 817117 w 4209978"/>
                <a:gd name="connsiteY3" fmla="*/ 1650035 h 2962130"/>
                <a:gd name="connsiteX4" fmla="*/ 1017063 w 4209978"/>
                <a:gd name="connsiteY4" fmla="*/ 1840446 h 2962130"/>
                <a:gd name="connsiteX5" fmla="*/ 1425002 w 4209978"/>
                <a:gd name="connsiteY5" fmla="*/ 2246106 h 2962130"/>
                <a:gd name="connsiteX6" fmla="*/ 1730281 w 4209978"/>
                <a:gd name="connsiteY6" fmla="*/ 2397339 h 2962130"/>
                <a:gd name="connsiteX7" fmla="*/ 2098936 w 4209978"/>
                <a:gd name="connsiteY7" fmla="*/ 2433901 h 2962130"/>
                <a:gd name="connsiteX8" fmla="*/ 2766088 w 4209978"/>
                <a:gd name="connsiteY8" fmla="*/ 2288578 h 2962130"/>
                <a:gd name="connsiteX9" fmla="*/ 3015644 w 4209978"/>
                <a:gd name="connsiteY9" fmla="*/ 1704309 h 2962130"/>
                <a:gd name="connsiteX10" fmla="*/ 3082641 w 4209978"/>
                <a:gd name="connsiteY10" fmla="*/ 2409082 h 2962130"/>
                <a:gd name="connsiteX11" fmla="*/ 3368169 w 4209978"/>
                <a:gd name="connsiteY11" fmla="*/ 2773690 h 2962130"/>
                <a:gd name="connsiteX12" fmla="*/ 4209978 w 4209978"/>
                <a:gd name="connsiteY12" fmla="*/ 2962130 h 2962130"/>
                <a:gd name="connsiteX13" fmla="*/ 35585 w 4209978"/>
                <a:gd name="connsiteY13" fmla="*/ 2962130 h 296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9978" h="2962130">
                  <a:moveTo>
                    <a:pt x="35585" y="2962130"/>
                  </a:moveTo>
                  <a:lnTo>
                    <a:pt x="0" y="0"/>
                  </a:lnTo>
                  <a:cubicBezTo>
                    <a:pt x="190111" y="137922"/>
                    <a:pt x="522698" y="1406543"/>
                    <a:pt x="712809" y="1544465"/>
                  </a:cubicBezTo>
                  <a:cubicBezTo>
                    <a:pt x="872952" y="1702326"/>
                    <a:pt x="650430" y="1492873"/>
                    <a:pt x="817117" y="1650035"/>
                  </a:cubicBezTo>
                  <a:cubicBezTo>
                    <a:pt x="896492" y="1746873"/>
                    <a:pt x="918638" y="1767421"/>
                    <a:pt x="1017063" y="1840446"/>
                  </a:cubicBezTo>
                  <a:cubicBezTo>
                    <a:pt x="1115488" y="1913471"/>
                    <a:pt x="1299590" y="2127044"/>
                    <a:pt x="1425002" y="2246106"/>
                  </a:cubicBezTo>
                  <a:cubicBezTo>
                    <a:pt x="1472627" y="2271506"/>
                    <a:pt x="1682656" y="2371939"/>
                    <a:pt x="1730281" y="2397339"/>
                  </a:cubicBezTo>
                  <a:cubicBezTo>
                    <a:pt x="1796956" y="2429089"/>
                    <a:pt x="2032261" y="2402151"/>
                    <a:pt x="2098936" y="2433901"/>
                  </a:cubicBezTo>
                  <a:cubicBezTo>
                    <a:pt x="2250856" y="2543069"/>
                    <a:pt x="2647026" y="2220316"/>
                    <a:pt x="2766088" y="2288578"/>
                  </a:cubicBezTo>
                  <a:cubicBezTo>
                    <a:pt x="2901432" y="2334357"/>
                    <a:pt x="2975218" y="1658788"/>
                    <a:pt x="3015644" y="1704309"/>
                  </a:cubicBezTo>
                  <a:cubicBezTo>
                    <a:pt x="3056070" y="1749830"/>
                    <a:pt x="3005260" y="2345324"/>
                    <a:pt x="3082641" y="2409082"/>
                  </a:cubicBezTo>
                  <a:cubicBezTo>
                    <a:pt x="3196941" y="2447182"/>
                    <a:pt x="3253869" y="2735590"/>
                    <a:pt x="3368169" y="2773690"/>
                  </a:cubicBezTo>
                  <a:lnTo>
                    <a:pt x="4209978" y="2962130"/>
                  </a:lnTo>
                  <a:lnTo>
                    <a:pt x="35585" y="296213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685800" rtl="0" fontAlgn="auto">
                <a:spcBef>
                  <a:spcPts val="0"/>
                </a:spcBef>
                <a:spcAft>
                  <a:spcPts val="0"/>
                </a:spcAft>
              </a:pPr>
              <a:endParaRPr lang="de-DE" sz="1350">
                <a:solidFill>
                  <a:srgbClr val="000000"/>
                </a:solidFill>
                <a:latin typeface="Calibri" panose="020F0502020204030204"/>
              </a:endParaRP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3441794" y="3846111"/>
              <a:ext cx="1162089" cy="747193"/>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2547149" y="3789040"/>
              <a:ext cx="1162089" cy="747193"/>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3563888" y="2204864"/>
              <a:ext cx="1162089" cy="690511"/>
            </a:xfrm>
            <a:prstGeom prst="rect">
              <a:avLst/>
            </a:prstGeom>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2553912" y="2099654"/>
              <a:ext cx="1162089" cy="747193"/>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3131840" y="3401887"/>
              <a:ext cx="1162089" cy="747193"/>
            </a:xfrm>
            <a:prstGeom prst="rect">
              <a:avLst/>
            </a:prstGeom>
          </p:spPr>
        </p:pic>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3347864" y="2753326"/>
              <a:ext cx="1162089" cy="747193"/>
            </a:xfrm>
            <a:prstGeom prst="rect">
              <a:avLst/>
            </a:prstGeom>
          </p:spPr>
        </p:pic>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3290032" y="2318395"/>
              <a:ext cx="1162089" cy="747193"/>
            </a:xfrm>
            <a:prstGeom prst="rect">
              <a:avLst/>
            </a:prstGeom>
          </p:spPr>
        </p:pic>
        <p:pic>
          <p:nvPicPr>
            <p:cNvPr id="18" name="Picture 1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2836629" y="2849349"/>
              <a:ext cx="1162089" cy="747193"/>
            </a:xfrm>
            <a:prstGeom prst="rect">
              <a:avLst/>
            </a:prstGeom>
          </p:spPr>
        </p:pic>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1686326" y="1882139"/>
              <a:ext cx="1162089" cy="747193"/>
            </a:xfrm>
            <a:prstGeom prst="rect">
              <a:avLst/>
            </a:prstGeom>
          </p:spPr>
        </p:pic>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2301993" y="2981607"/>
              <a:ext cx="1162089" cy="747193"/>
            </a:xfrm>
            <a:prstGeom prst="rect">
              <a:avLst/>
            </a:prstGeom>
          </p:spPr>
        </p:pic>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55389" y1="65572" x2="55389" y2="65572"/>
                          <a14:backgroundMark x1="54343" y1="62628" x2="53888" y2="69473"/>
                          <a14:backgroundMark x1="59936" y1="60643" x2="58208" y2="65845"/>
                          <a14:backgroundMark x1="57572" y1="72074" x2="57799" y2="73717"/>
                          <a14:backgroundMark x1="34607" y1="50992" x2="39018" y2="46817"/>
                          <a14:backgroundMark x1="39291" y1="46680" x2="42383" y2="44832"/>
                          <a14:backgroundMark x1="42883" y1="64203" x2="44202" y2="59822"/>
                          <a14:backgroundMark x1="39882" y1="65640" x2="40382" y2="64887"/>
                          <a14:backgroundMark x1="43383" y1="59480" x2="43611" y2="60575"/>
                          <a14:backgroundMark x1="46839" y1="33060" x2="48067" y2="33607"/>
                          <a14:backgroundMark x1="48158" y1="36345" x2="48067" y2="37988"/>
                          <a14:backgroundMark x1="42383" y1="29432" x2="44793" y2="29432"/>
                          <a14:backgroundMark x1="57299" y1="63860" x2="58254" y2="59822"/>
                        </a14:backgroundRemoval>
                      </a14:imgEffect>
                    </a14:imgLayer>
                  </a14:imgProps>
                </a:ext>
                <a:ext uri="{28A0092B-C50C-407E-A947-70E740481C1C}">
                  <a14:useLocalDpi xmlns:a14="http://schemas.microsoft.com/office/drawing/2010/main" val="0"/>
                </a:ext>
              </a:extLst>
            </a:blip>
            <a:stretch>
              <a:fillRect/>
            </a:stretch>
          </p:blipFill>
          <p:spPr>
            <a:xfrm>
              <a:off x="1686328" y="2275895"/>
              <a:ext cx="1162089" cy="747193"/>
            </a:xfrm>
            <a:prstGeom prst="rect">
              <a:avLst/>
            </a:prstGeom>
          </p:spPr>
        </p:pic>
        <p:pic>
          <p:nvPicPr>
            <p:cNvPr id="22" name="Picture 21"/>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07429" y="4669915"/>
              <a:ext cx="610349" cy="442577"/>
            </a:xfrm>
            <a:prstGeom prst="rect">
              <a:avLst/>
            </a:prstGeom>
          </p:spPr>
        </p:pic>
        <p:grpSp>
          <p:nvGrpSpPr>
            <p:cNvPr id="23" name="Group 22"/>
            <p:cNvGrpSpPr/>
            <p:nvPr/>
          </p:nvGrpSpPr>
          <p:grpSpPr>
            <a:xfrm>
              <a:off x="7243448" y="4410412"/>
              <a:ext cx="1668134" cy="2089388"/>
              <a:chOff x="6057244" y="5281496"/>
              <a:chExt cx="1033646" cy="1337372"/>
            </a:xfrm>
          </p:grpSpPr>
          <p:pic>
            <p:nvPicPr>
              <p:cNvPr id="195" name="Picture 194"/>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06710" y="5281496"/>
                <a:ext cx="378198" cy="283284"/>
              </a:xfrm>
              <a:prstGeom prst="rect">
                <a:avLst/>
              </a:prstGeom>
            </p:spPr>
          </p:pic>
          <p:pic>
            <p:nvPicPr>
              <p:cNvPr id="196" name="Picture 195"/>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057244" y="5872524"/>
                <a:ext cx="378198" cy="283284"/>
              </a:xfrm>
              <a:prstGeom prst="rect">
                <a:avLst/>
              </a:prstGeom>
            </p:spPr>
          </p:pic>
          <p:pic>
            <p:nvPicPr>
              <p:cNvPr id="197" name="Picture 196"/>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38379" y="5589240"/>
                <a:ext cx="378198" cy="283284"/>
              </a:xfrm>
              <a:prstGeom prst="rect">
                <a:avLst/>
              </a:prstGeom>
            </p:spPr>
          </p:pic>
          <p:pic>
            <p:nvPicPr>
              <p:cNvPr id="198" name="Picture 197"/>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0292" y="6183184"/>
                <a:ext cx="378198" cy="283284"/>
              </a:xfrm>
              <a:prstGeom prst="rect">
                <a:avLst/>
              </a:prstGeom>
            </p:spPr>
          </p:pic>
          <p:pic>
            <p:nvPicPr>
              <p:cNvPr id="199" name="Picture 19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12692" y="5877272"/>
                <a:ext cx="378198" cy="283284"/>
              </a:xfrm>
              <a:prstGeom prst="rect">
                <a:avLst/>
              </a:prstGeom>
            </p:spPr>
          </p:pic>
          <p:pic>
            <p:nvPicPr>
              <p:cNvPr id="200" name="Picture 199"/>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28184" y="6029672"/>
                <a:ext cx="378198" cy="283284"/>
              </a:xfrm>
              <a:prstGeom prst="rect">
                <a:avLst/>
              </a:prstGeom>
            </p:spPr>
          </p:pic>
          <p:pic>
            <p:nvPicPr>
              <p:cNvPr id="201" name="Picture 20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80584" y="5661248"/>
                <a:ext cx="378198" cy="283284"/>
              </a:xfrm>
              <a:prstGeom prst="rect">
                <a:avLst/>
              </a:prstGeom>
            </p:spPr>
          </p:pic>
          <p:pic>
            <p:nvPicPr>
              <p:cNvPr id="202" name="Picture 201"/>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32984" y="5813648"/>
                <a:ext cx="378198" cy="283284"/>
              </a:xfrm>
              <a:prstGeom prst="rect">
                <a:avLst/>
              </a:prstGeom>
            </p:spPr>
          </p:pic>
          <p:pic>
            <p:nvPicPr>
              <p:cNvPr id="203" name="Picture 202"/>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28184" y="6335584"/>
                <a:ext cx="378198" cy="283284"/>
              </a:xfrm>
              <a:prstGeom prst="rect">
                <a:avLst/>
              </a:prstGeom>
            </p:spPr>
          </p:pic>
        </p:grpSp>
        <p:pic>
          <p:nvPicPr>
            <p:cNvPr id="24" name="Picture 23"/>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30407" y="2863606"/>
              <a:ext cx="565917" cy="425389"/>
            </a:xfrm>
            <a:prstGeom prst="rect">
              <a:avLst/>
            </a:prstGeom>
          </p:spPr>
        </p:pic>
        <p:pic>
          <p:nvPicPr>
            <p:cNvPr id="25" name="Picture 24"/>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03648" y="3094158"/>
              <a:ext cx="565917" cy="425389"/>
            </a:xfrm>
            <a:prstGeom prst="rect">
              <a:avLst/>
            </a:prstGeom>
          </p:spPr>
        </p:pic>
        <p:pic>
          <p:nvPicPr>
            <p:cNvPr id="26" name="Picture 25"/>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52908" y="2753326"/>
              <a:ext cx="565917" cy="425389"/>
            </a:xfrm>
            <a:prstGeom prst="rect">
              <a:avLst/>
            </a:prstGeom>
          </p:spPr>
        </p:pic>
        <p:pic>
          <p:nvPicPr>
            <p:cNvPr id="27" name="Picture 26"/>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08656" y="2099654"/>
              <a:ext cx="565917" cy="425389"/>
            </a:xfrm>
            <a:prstGeom prst="rect">
              <a:avLst/>
            </a:prstGeom>
          </p:spPr>
        </p:pic>
        <p:pic>
          <p:nvPicPr>
            <p:cNvPr id="28" name="Picture 27"/>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18260" y="3091032"/>
              <a:ext cx="565917" cy="425389"/>
            </a:xfrm>
            <a:prstGeom prst="rect">
              <a:avLst/>
            </a:prstGeom>
          </p:spPr>
        </p:pic>
        <p:pic>
          <p:nvPicPr>
            <p:cNvPr id="29" name="Picture 28"/>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89336" y="1838941"/>
              <a:ext cx="565917" cy="425389"/>
            </a:xfrm>
            <a:prstGeom prst="rect">
              <a:avLst/>
            </a:prstGeom>
          </p:spPr>
        </p:pic>
        <p:pic>
          <p:nvPicPr>
            <p:cNvPr id="30" name="Picture 29"/>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6377" y="1903081"/>
              <a:ext cx="565917" cy="425389"/>
            </a:xfrm>
            <a:prstGeom prst="rect">
              <a:avLst/>
            </a:prstGeom>
          </p:spPr>
        </p:pic>
        <p:pic>
          <p:nvPicPr>
            <p:cNvPr id="31" name="Picture 2" descr="C:\Users\jjavid\AppData\Local\Microsoft\Windows\Temporary Internet Files\Content.IE5\M10OB42G\Brown-Cartoon-Net[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60696" y="4473197"/>
              <a:ext cx="843752" cy="1116043"/>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8171368" y="1840696"/>
              <a:ext cx="0" cy="2596416"/>
            </a:xfrm>
            <a:prstGeom prst="line">
              <a:avLst/>
            </a:prstGeom>
            <a:ln>
              <a:solidFill>
                <a:srgbClr val="CC8300"/>
              </a:solidFill>
            </a:ln>
          </p:spPr>
          <p:style>
            <a:lnRef idx="1">
              <a:schemeClr val="accent1"/>
            </a:lnRef>
            <a:fillRef idx="0">
              <a:schemeClr val="accent1"/>
            </a:fillRef>
            <a:effectRef idx="0">
              <a:schemeClr val="accent1"/>
            </a:effectRef>
            <a:fontRef idx="minor">
              <a:schemeClr val="tx1"/>
            </a:fontRef>
          </p:style>
        </p:cxnSp>
        <p:pic>
          <p:nvPicPr>
            <p:cNvPr id="33" name="Picture 4" descr="C:\Users\jjavid\AppData\Local\Microsoft\Windows\Temporary Internet Files\Content.IE5\VUW1KVVJ\Fish_icon_(The_Noun_Project_27052).svg[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0293" y="3364487"/>
              <a:ext cx="769270" cy="74470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jjavid\AppData\Local\Microsoft\Windows\Temporary Internet Files\Content.IE5\VUW1KVVJ\Fish_icon_(The_Noun_Project_27052).svg[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19260" y="4193042"/>
              <a:ext cx="769270" cy="74470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769950" y="2665165"/>
              <a:ext cx="565917" cy="425389"/>
            </a:xfrm>
            <a:prstGeom prst="rect">
              <a:avLst/>
            </a:prstGeom>
          </p:spPr>
        </p:pic>
        <p:pic>
          <p:nvPicPr>
            <p:cNvPr id="36" name="Picture 35"/>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63888" y="2324155"/>
              <a:ext cx="565917" cy="425389"/>
            </a:xfrm>
            <a:prstGeom prst="rect">
              <a:avLst/>
            </a:prstGeom>
          </p:spPr>
        </p:pic>
        <p:pic>
          <p:nvPicPr>
            <p:cNvPr id="37" name="Picture 2" descr="C:\Users\jjavid\AppData\Local\Microsoft\Windows\Temporary Internet Files\Content.IE5\M10OB42G\Brown-Cartoon-Net[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905274">
              <a:off x="2586016" y="1740851"/>
              <a:ext cx="1077156" cy="20631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rotWithShape="1">
            <a:blip r:embed="rId2">
              <a:extLst>
                <a:ext uri="{BEBA8EAE-BF5A-486C-A8C5-ECC9F3942E4B}">
                  <a14:imgProps xmlns:a14="http://schemas.microsoft.com/office/drawing/2010/main">
                    <a14:imgLayer r:embed="rId3">
                      <a14:imgEffect>
                        <a14:backgroundRemoval t="7345" b="12147" l="63916" r="96675">
                          <a14:foregroundMark x1="86576" y1="10829" x2="88547" y2="12147"/>
                          <a14:foregroundMark x1="95443" y1="11676" x2="96675" y2="11676"/>
                        </a14:backgroundRemoval>
                      </a14:imgEffect>
                    </a14:imgLayer>
                  </a14:imgProps>
                </a:ext>
                <a:ext uri="{28A0092B-C50C-407E-A947-70E740481C1C}">
                  <a14:useLocalDpi xmlns:a14="http://schemas.microsoft.com/office/drawing/2010/main" val="0"/>
                </a:ext>
              </a:extLst>
            </a:blip>
            <a:srcRect l="82173" t="9567" r="1918" b="87725"/>
            <a:stretch/>
          </p:blipFill>
          <p:spPr>
            <a:xfrm>
              <a:off x="7749492" y="1626744"/>
              <a:ext cx="1346313" cy="290088"/>
            </a:xfrm>
            <a:prstGeom prst="rect">
              <a:avLst/>
            </a:prstGeom>
          </p:spPr>
        </p:pic>
        <p:sp>
          <p:nvSpPr>
            <p:cNvPr id="39" name="Oval 38"/>
            <p:cNvSpPr/>
            <p:nvPr/>
          </p:nvSpPr>
          <p:spPr>
            <a:xfrm>
              <a:off x="750557" y="2722730"/>
              <a:ext cx="79890" cy="8651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0" name="Flowchart: Preparation 39"/>
            <p:cNvSpPr/>
            <p:nvPr/>
          </p:nvSpPr>
          <p:spPr>
            <a:xfrm>
              <a:off x="5192894" y="5181818"/>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1" name="Flowchart: Preparation 40"/>
            <p:cNvSpPr/>
            <p:nvPr/>
          </p:nvSpPr>
          <p:spPr>
            <a:xfrm>
              <a:off x="4611849" y="557619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2" name="Oval 41"/>
            <p:cNvSpPr/>
            <p:nvPr/>
          </p:nvSpPr>
          <p:spPr>
            <a:xfrm>
              <a:off x="7052238" y="5562486"/>
              <a:ext cx="45719" cy="594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3" name="Flowchart: Preparation 42"/>
            <p:cNvSpPr/>
            <p:nvPr/>
          </p:nvSpPr>
          <p:spPr>
            <a:xfrm>
              <a:off x="8906626" y="5981963"/>
              <a:ext cx="92671" cy="115931"/>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4" name="Flowchart: Preparation 43"/>
            <p:cNvSpPr/>
            <p:nvPr/>
          </p:nvSpPr>
          <p:spPr>
            <a:xfrm>
              <a:off x="6012160" y="5185743"/>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5" name="Flowchart: Preparation 44"/>
            <p:cNvSpPr/>
            <p:nvPr/>
          </p:nvSpPr>
          <p:spPr>
            <a:xfrm>
              <a:off x="4211960" y="547956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6" name="Flowchart: Preparation 45"/>
            <p:cNvSpPr/>
            <p:nvPr/>
          </p:nvSpPr>
          <p:spPr>
            <a:xfrm>
              <a:off x="4504973" y="5237584"/>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7" name="Flowchart: Preparation 46"/>
            <p:cNvSpPr/>
            <p:nvPr/>
          </p:nvSpPr>
          <p:spPr>
            <a:xfrm>
              <a:off x="5201576" y="5619716"/>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48" name="Flowchart: Preparation 47"/>
            <p:cNvSpPr/>
            <p:nvPr/>
          </p:nvSpPr>
          <p:spPr>
            <a:xfrm>
              <a:off x="3923928" y="563196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49" name="Flowchart: Preparation 48"/>
            <p:cNvSpPr/>
            <p:nvPr/>
          </p:nvSpPr>
          <p:spPr>
            <a:xfrm>
              <a:off x="4144933" y="4653136"/>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0" name="Flowchart: Preparation 49"/>
            <p:cNvSpPr/>
            <p:nvPr/>
          </p:nvSpPr>
          <p:spPr>
            <a:xfrm>
              <a:off x="3563888" y="504751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1" name="Flowchart: Preparation 50"/>
            <p:cNvSpPr/>
            <p:nvPr/>
          </p:nvSpPr>
          <p:spPr>
            <a:xfrm>
              <a:off x="3928909" y="5389984"/>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2" name="Flowchart: Preparation 51"/>
            <p:cNvSpPr/>
            <p:nvPr/>
          </p:nvSpPr>
          <p:spPr>
            <a:xfrm>
              <a:off x="6064215" y="5525282"/>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53" name="Flowchart: Preparation 52"/>
            <p:cNvSpPr/>
            <p:nvPr/>
          </p:nvSpPr>
          <p:spPr>
            <a:xfrm>
              <a:off x="3347864" y="578436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4" name="Flowchart: Preparation 53"/>
            <p:cNvSpPr/>
            <p:nvPr/>
          </p:nvSpPr>
          <p:spPr>
            <a:xfrm>
              <a:off x="3568869" y="4869160"/>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5" name="Flowchart: Preparation 54"/>
            <p:cNvSpPr/>
            <p:nvPr/>
          </p:nvSpPr>
          <p:spPr>
            <a:xfrm>
              <a:off x="2987824" y="5263539"/>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6" name="Flowchart: Preparation 55"/>
            <p:cNvSpPr/>
            <p:nvPr/>
          </p:nvSpPr>
          <p:spPr>
            <a:xfrm>
              <a:off x="3208829" y="4955210"/>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7" name="Flowchart: Preparation 56"/>
            <p:cNvSpPr/>
            <p:nvPr/>
          </p:nvSpPr>
          <p:spPr>
            <a:xfrm>
              <a:off x="3700725" y="5495180"/>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8" name="Flowchart: Preparation 57"/>
            <p:cNvSpPr/>
            <p:nvPr/>
          </p:nvSpPr>
          <p:spPr>
            <a:xfrm>
              <a:off x="2627784" y="5191531"/>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59" name="Flowchart: Preparation 58"/>
            <p:cNvSpPr/>
            <p:nvPr/>
          </p:nvSpPr>
          <p:spPr>
            <a:xfrm>
              <a:off x="7471974" y="6045382"/>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0" name="Flowchart: Preparation 59"/>
            <p:cNvSpPr/>
            <p:nvPr/>
          </p:nvSpPr>
          <p:spPr>
            <a:xfrm>
              <a:off x="7938400" y="6107782"/>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1" name="Flowchart: Preparation 60"/>
            <p:cNvSpPr/>
            <p:nvPr/>
          </p:nvSpPr>
          <p:spPr>
            <a:xfrm>
              <a:off x="2780184" y="475948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2" name="Flowchart: Preparation 61"/>
            <p:cNvSpPr/>
            <p:nvPr/>
          </p:nvSpPr>
          <p:spPr>
            <a:xfrm>
              <a:off x="3361229" y="4949552"/>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3" name="Flowchart: Preparation 62"/>
            <p:cNvSpPr/>
            <p:nvPr/>
          </p:nvSpPr>
          <p:spPr>
            <a:xfrm>
              <a:off x="3853125" y="5389650"/>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4" name="Flowchart: Preparation 63"/>
            <p:cNvSpPr/>
            <p:nvPr/>
          </p:nvSpPr>
          <p:spPr>
            <a:xfrm>
              <a:off x="2780184" y="5343931"/>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5" name="Flowchart: Preparation 64"/>
            <p:cNvSpPr/>
            <p:nvPr/>
          </p:nvSpPr>
          <p:spPr>
            <a:xfrm>
              <a:off x="3513629" y="5101952"/>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6" name="Flowchart: Preparation 65"/>
            <p:cNvSpPr/>
            <p:nvPr/>
          </p:nvSpPr>
          <p:spPr>
            <a:xfrm>
              <a:off x="2932584" y="5496331"/>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7" name="Flowchart: Preparation 66"/>
            <p:cNvSpPr/>
            <p:nvPr/>
          </p:nvSpPr>
          <p:spPr>
            <a:xfrm>
              <a:off x="2344733" y="3933056"/>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68" name="Flowchart: Preparation 67"/>
            <p:cNvSpPr/>
            <p:nvPr/>
          </p:nvSpPr>
          <p:spPr>
            <a:xfrm>
              <a:off x="2590681" y="4739186"/>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69" name="Flowchart: Preparation 68"/>
            <p:cNvSpPr/>
            <p:nvPr/>
          </p:nvSpPr>
          <p:spPr>
            <a:xfrm>
              <a:off x="2836629" y="4373154"/>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70" name="Flowchart: Preparation 69"/>
            <p:cNvSpPr/>
            <p:nvPr/>
          </p:nvSpPr>
          <p:spPr>
            <a:xfrm>
              <a:off x="1763688" y="432743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71" name="Flowchart: Preparation 70"/>
            <p:cNvSpPr/>
            <p:nvPr/>
          </p:nvSpPr>
          <p:spPr>
            <a:xfrm>
              <a:off x="2497133" y="3875090"/>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72" name="Flowchart: Preparation 71"/>
            <p:cNvSpPr/>
            <p:nvPr/>
          </p:nvSpPr>
          <p:spPr>
            <a:xfrm>
              <a:off x="2743081" y="4163122"/>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73" name="Flowchart: Preparation 72"/>
            <p:cNvSpPr/>
            <p:nvPr/>
          </p:nvSpPr>
          <p:spPr>
            <a:xfrm>
              <a:off x="1916088" y="4111411"/>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74" name="Flowchart: Preparation 73"/>
            <p:cNvSpPr/>
            <p:nvPr/>
          </p:nvSpPr>
          <p:spPr>
            <a:xfrm>
              <a:off x="1768669" y="3573016"/>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75" name="Flowchart: Preparation 74"/>
            <p:cNvSpPr/>
            <p:nvPr/>
          </p:nvSpPr>
          <p:spPr>
            <a:xfrm>
              <a:off x="2014617" y="3811112"/>
              <a:ext cx="5309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76" name="Flowchart: Preparation 75"/>
            <p:cNvSpPr/>
            <p:nvPr/>
          </p:nvSpPr>
          <p:spPr>
            <a:xfrm>
              <a:off x="2260565" y="4775100"/>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77" name="Flowchart: Preparation 76"/>
            <p:cNvSpPr/>
            <p:nvPr/>
          </p:nvSpPr>
          <p:spPr>
            <a:xfrm>
              <a:off x="1187624" y="396739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78" name="Flowchart: Preparation 77"/>
            <p:cNvSpPr/>
            <p:nvPr/>
          </p:nvSpPr>
          <p:spPr>
            <a:xfrm>
              <a:off x="2649533" y="3869432"/>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79" name="Flowchart: Preparation 78"/>
            <p:cNvSpPr/>
            <p:nvPr/>
          </p:nvSpPr>
          <p:spPr>
            <a:xfrm>
              <a:off x="2895481" y="4107528"/>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80" name="Flowchart: Preparation 79"/>
            <p:cNvSpPr/>
            <p:nvPr/>
          </p:nvSpPr>
          <p:spPr>
            <a:xfrm>
              <a:off x="2068488" y="4263811"/>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81" name="Flowchart: Preparation 80"/>
            <p:cNvSpPr/>
            <p:nvPr/>
          </p:nvSpPr>
          <p:spPr>
            <a:xfrm>
              <a:off x="2128709" y="4021832"/>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82" name="Flowchart: Preparation 81"/>
            <p:cNvSpPr/>
            <p:nvPr/>
          </p:nvSpPr>
          <p:spPr>
            <a:xfrm>
              <a:off x="2374657" y="4259928"/>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83" name="Flowchart: Preparation 82"/>
            <p:cNvSpPr/>
            <p:nvPr/>
          </p:nvSpPr>
          <p:spPr>
            <a:xfrm>
              <a:off x="2620605" y="4461930"/>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84" name="Flowchart: Preparation 83"/>
            <p:cNvSpPr/>
            <p:nvPr/>
          </p:nvSpPr>
          <p:spPr>
            <a:xfrm>
              <a:off x="1547664" y="4416211"/>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85" name="Flowchart: Preparation 84"/>
            <p:cNvSpPr/>
            <p:nvPr/>
          </p:nvSpPr>
          <p:spPr>
            <a:xfrm>
              <a:off x="1624653" y="3212976"/>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86" name="Flowchart: Preparation 85"/>
            <p:cNvSpPr/>
            <p:nvPr/>
          </p:nvSpPr>
          <p:spPr>
            <a:xfrm>
              <a:off x="1561028" y="3933056"/>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87" name="Flowchart: Preparation 86"/>
            <p:cNvSpPr/>
            <p:nvPr/>
          </p:nvSpPr>
          <p:spPr>
            <a:xfrm>
              <a:off x="1043608" y="360735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88" name="Flowchart: Preparation 87"/>
            <p:cNvSpPr/>
            <p:nvPr/>
          </p:nvSpPr>
          <p:spPr>
            <a:xfrm>
              <a:off x="1777053" y="2852936"/>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89" name="Flowchart: Preparation 88"/>
            <p:cNvSpPr/>
            <p:nvPr/>
          </p:nvSpPr>
          <p:spPr>
            <a:xfrm>
              <a:off x="2268949" y="4487068"/>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0" name="Flowchart: Preparation 89"/>
            <p:cNvSpPr/>
            <p:nvPr/>
          </p:nvSpPr>
          <p:spPr>
            <a:xfrm>
              <a:off x="1196008" y="324731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1" name="Flowchart: Preparation 90"/>
            <p:cNvSpPr/>
            <p:nvPr/>
          </p:nvSpPr>
          <p:spPr>
            <a:xfrm>
              <a:off x="1408629" y="2780928"/>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2" name="Flowchart: Preparation 91"/>
            <p:cNvSpPr/>
            <p:nvPr/>
          </p:nvSpPr>
          <p:spPr>
            <a:xfrm>
              <a:off x="827584" y="317530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3" name="Flowchart: Preparation 92"/>
            <p:cNvSpPr/>
            <p:nvPr/>
          </p:nvSpPr>
          <p:spPr>
            <a:xfrm>
              <a:off x="1561029" y="2933328"/>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4" name="Flowchart: Preparation 93"/>
            <p:cNvSpPr/>
            <p:nvPr/>
          </p:nvSpPr>
          <p:spPr>
            <a:xfrm>
              <a:off x="2052925" y="3622972"/>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5" name="Flowchart: Preparation 94"/>
            <p:cNvSpPr/>
            <p:nvPr/>
          </p:nvSpPr>
          <p:spPr>
            <a:xfrm>
              <a:off x="979984" y="332770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6" name="Flowchart: Preparation 95"/>
            <p:cNvSpPr/>
            <p:nvPr/>
          </p:nvSpPr>
          <p:spPr>
            <a:xfrm>
              <a:off x="1713429" y="3085728"/>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7" name="Flowchart: Preparation 96"/>
            <p:cNvSpPr/>
            <p:nvPr/>
          </p:nvSpPr>
          <p:spPr>
            <a:xfrm>
              <a:off x="2205325" y="3690713"/>
              <a:ext cx="45719" cy="76173"/>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8" name="Flowchart: Preparation 97"/>
            <p:cNvSpPr/>
            <p:nvPr/>
          </p:nvSpPr>
          <p:spPr>
            <a:xfrm>
              <a:off x="1132384" y="348010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99" name="Flowchart: Preparation 98"/>
            <p:cNvSpPr/>
            <p:nvPr/>
          </p:nvSpPr>
          <p:spPr>
            <a:xfrm>
              <a:off x="1552645" y="2420888"/>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00" name="Flowchart: Preparation 99"/>
            <p:cNvSpPr/>
            <p:nvPr/>
          </p:nvSpPr>
          <p:spPr>
            <a:xfrm>
              <a:off x="1798593" y="2658984"/>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101" name="Flowchart: Preparation 100"/>
            <p:cNvSpPr/>
            <p:nvPr/>
          </p:nvSpPr>
          <p:spPr>
            <a:xfrm>
              <a:off x="2044541" y="2860986"/>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02" name="Flowchart: Preparation 101"/>
            <p:cNvSpPr/>
            <p:nvPr/>
          </p:nvSpPr>
          <p:spPr>
            <a:xfrm>
              <a:off x="971600" y="281526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03" name="Flowchart: Preparation 102"/>
            <p:cNvSpPr/>
            <p:nvPr/>
          </p:nvSpPr>
          <p:spPr>
            <a:xfrm>
              <a:off x="1865829" y="3068960"/>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04" name="Flowchart: Preparation 103"/>
            <p:cNvSpPr/>
            <p:nvPr/>
          </p:nvSpPr>
          <p:spPr>
            <a:xfrm>
              <a:off x="1730558" y="3943224"/>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05" name="Flowchart: Preparation 104"/>
            <p:cNvSpPr/>
            <p:nvPr/>
          </p:nvSpPr>
          <p:spPr>
            <a:xfrm>
              <a:off x="1284784" y="3463339"/>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06" name="Flowchart: Preparation 105"/>
            <p:cNvSpPr/>
            <p:nvPr/>
          </p:nvSpPr>
          <p:spPr>
            <a:xfrm>
              <a:off x="1264613" y="2492896"/>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07" name="Flowchart: Preparation 106"/>
            <p:cNvSpPr/>
            <p:nvPr/>
          </p:nvSpPr>
          <p:spPr>
            <a:xfrm>
              <a:off x="1510561" y="2730992"/>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108" name="Flowchart: Preparation 107"/>
            <p:cNvSpPr/>
            <p:nvPr/>
          </p:nvSpPr>
          <p:spPr>
            <a:xfrm>
              <a:off x="1756509" y="2932994"/>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09" name="Flowchart: Preparation 108"/>
            <p:cNvSpPr/>
            <p:nvPr/>
          </p:nvSpPr>
          <p:spPr>
            <a:xfrm>
              <a:off x="683568" y="288727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0" name="Flowchart: Preparation 109"/>
            <p:cNvSpPr/>
            <p:nvPr/>
          </p:nvSpPr>
          <p:spPr>
            <a:xfrm>
              <a:off x="1417013" y="2204864"/>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1" name="Flowchart: Preparation 110"/>
            <p:cNvSpPr/>
            <p:nvPr/>
          </p:nvSpPr>
          <p:spPr>
            <a:xfrm>
              <a:off x="1662961" y="2442960"/>
              <a:ext cx="92671"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dirty="0">
                <a:solidFill>
                  <a:srgbClr val="FFFFFF"/>
                </a:solidFill>
                <a:latin typeface="Calibri" panose="020F0502020204030204"/>
              </a:endParaRPr>
            </a:p>
          </p:txBody>
        </p:sp>
        <p:sp>
          <p:nvSpPr>
            <p:cNvPr id="112" name="Flowchart: Preparation 111"/>
            <p:cNvSpPr/>
            <p:nvPr/>
          </p:nvSpPr>
          <p:spPr>
            <a:xfrm>
              <a:off x="1908909" y="2644962"/>
              <a:ext cx="46335" cy="94060"/>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3" name="Flowchart: Preparation 112"/>
            <p:cNvSpPr/>
            <p:nvPr/>
          </p:nvSpPr>
          <p:spPr>
            <a:xfrm>
              <a:off x="835968" y="259924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4" name="Flowchart: Preparation 113"/>
            <p:cNvSpPr/>
            <p:nvPr/>
          </p:nvSpPr>
          <p:spPr>
            <a:xfrm>
              <a:off x="4764249" y="572859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5" name="Flowchart: Preparation 114"/>
            <p:cNvSpPr/>
            <p:nvPr/>
          </p:nvSpPr>
          <p:spPr>
            <a:xfrm>
              <a:off x="4945405" y="5237584"/>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6" name="Flowchart: Preparation 115"/>
            <p:cNvSpPr/>
            <p:nvPr/>
          </p:nvSpPr>
          <p:spPr>
            <a:xfrm>
              <a:off x="4364360" y="563196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7" name="Flowchart: Preparation 116"/>
            <p:cNvSpPr/>
            <p:nvPr/>
          </p:nvSpPr>
          <p:spPr>
            <a:xfrm>
              <a:off x="4657373" y="5389984"/>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8" name="Flowchart: Preparation 117"/>
            <p:cNvSpPr/>
            <p:nvPr/>
          </p:nvSpPr>
          <p:spPr>
            <a:xfrm>
              <a:off x="4076328" y="578436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19" name="Flowchart: Preparation 118"/>
            <p:cNvSpPr/>
            <p:nvPr/>
          </p:nvSpPr>
          <p:spPr>
            <a:xfrm>
              <a:off x="5724128" y="5576196"/>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0" name="Flowchart: Preparation 119"/>
            <p:cNvSpPr/>
            <p:nvPr/>
          </p:nvSpPr>
          <p:spPr>
            <a:xfrm>
              <a:off x="4072925" y="4941168"/>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1" name="Flowchart: Preparation 120"/>
            <p:cNvSpPr/>
            <p:nvPr/>
          </p:nvSpPr>
          <p:spPr>
            <a:xfrm>
              <a:off x="3491880" y="533554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2" name="Flowchart: Preparation 121"/>
            <p:cNvSpPr/>
            <p:nvPr/>
          </p:nvSpPr>
          <p:spPr>
            <a:xfrm>
              <a:off x="3784893" y="5093568"/>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3" name="Flowchart: Preparation 122"/>
            <p:cNvSpPr/>
            <p:nvPr/>
          </p:nvSpPr>
          <p:spPr>
            <a:xfrm>
              <a:off x="3203848" y="548794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4" name="Flowchart: Preparation 123"/>
            <p:cNvSpPr/>
            <p:nvPr/>
          </p:nvSpPr>
          <p:spPr>
            <a:xfrm>
              <a:off x="3243697" y="500013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5" name="Flowchart: Preparation 124"/>
            <p:cNvSpPr/>
            <p:nvPr/>
          </p:nvSpPr>
          <p:spPr>
            <a:xfrm>
              <a:off x="7195992" y="5979871"/>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6" name="Flowchart: Preparation 125"/>
            <p:cNvSpPr/>
            <p:nvPr/>
          </p:nvSpPr>
          <p:spPr>
            <a:xfrm>
              <a:off x="2843808" y="4903499"/>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7" name="Flowchart: Preparation 126"/>
            <p:cNvSpPr/>
            <p:nvPr/>
          </p:nvSpPr>
          <p:spPr>
            <a:xfrm>
              <a:off x="3136821" y="4661520"/>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8" name="Flowchart: Preparation 127"/>
            <p:cNvSpPr/>
            <p:nvPr/>
          </p:nvSpPr>
          <p:spPr>
            <a:xfrm>
              <a:off x="2555776" y="5055899"/>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29" name="Flowchart: Preparation 128"/>
            <p:cNvSpPr/>
            <p:nvPr/>
          </p:nvSpPr>
          <p:spPr>
            <a:xfrm>
              <a:off x="2523617" y="447964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0" name="Flowchart: Preparation 129"/>
            <p:cNvSpPr/>
            <p:nvPr/>
          </p:nvSpPr>
          <p:spPr>
            <a:xfrm>
              <a:off x="2704773" y="3988630"/>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1" name="Flowchart: Preparation 130"/>
            <p:cNvSpPr/>
            <p:nvPr/>
          </p:nvSpPr>
          <p:spPr>
            <a:xfrm>
              <a:off x="2123728" y="4383009"/>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2" name="Flowchart: Preparation 131"/>
            <p:cNvSpPr/>
            <p:nvPr/>
          </p:nvSpPr>
          <p:spPr>
            <a:xfrm>
              <a:off x="2416741" y="4141030"/>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3" name="Flowchart: Preparation 132"/>
            <p:cNvSpPr/>
            <p:nvPr/>
          </p:nvSpPr>
          <p:spPr>
            <a:xfrm>
              <a:off x="1835696" y="4535409"/>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4" name="Flowchart: Preparation 133"/>
            <p:cNvSpPr/>
            <p:nvPr/>
          </p:nvSpPr>
          <p:spPr>
            <a:xfrm>
              <a:off x="1875545" y="384800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5" name="Flowchart: Preparation 134"/>
            <p:cNvSpPr/>
            <p:nvPr/>
          </p:nvSpPr>
          <p:spPr>
            <a:xfrm>
              <a:off x="2056701" y="3356992"/>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6" name="Flowchart: Preparation 135"/>
            <p:cNvSpPr/>
            <p:nvPr/>
          </p:nvSpPr>
          <p:spPr>
            <a:xfrm>
              <a:off x="1475656" y="3751371"/>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7" name="Flowchart: Preparation 136"/>
            <p:cNvSpPr/>
            <p:nvPr/>
          </p:nvSpPr>
          <p:spPr>
            <a:xfrm>
              <a:off x="1768669" y="3509392"/>
              <a:ext cx="46335" cy="57966"/>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8" name="Flowchart: Preparation 137"/>
            <p:cNvSpPr/>
            <p:nvPr/>
          </p:nvSpPr>
          <p:spPr>
            <a:xfrm>
              <a:off x="1187624" y="3903771"/>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39" name="Flowchart: Preparation 138"/>
            <p:cNvSpPr/>
            <p:nvPr/>
          </p:nvSpPr>
          <p:spPr>
            <a:xfrm>
              <a:off x="1348408" y="2924944"/>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0" name="Flowchart: Preparation 139"/>
            <p:cNvSpPr/>
            <p:nvPr/>
          </p:nvSpPr>
          <p:spPr>
            <a:xfrm>
              <a:off x="979984" y="2852936"/>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1" name="Flowchart: Preparation 140"/>
            <p:cNvSpPr/>
            <p:nvPr/>
          </p:nvSpPr>
          <p:spPr>
            <a:xfrm>
              <a:off x="1132384" y="3005336"/>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2" name="Flowchart: Preparation 141"/>
            <p:cNvSpPr/>
            <p:nvPr/>
          </p:nvSpPr>
          <p:spPr>
            <a:xfrm>
              <a:off x="1284784" y="3157736"/>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3" name="Flowchart: Preparation 142"/>
            <p:cNvSpPr/>
            <p:nvPr/>
          </p:nvSpPr>
          <p:spPr>
            <a:xfrm>
              <a:off x="1124000" y="2492896"/>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4" name="Flowchart: Preparation 143"/>
            <p:cNvSpPr/>
            <p:nvPr/>
          </p:nvSpPr>
          <p:spPr>
            <a:xfrm>
              <a:off x="1437184" y="3140968"/>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5" name="Flowchart: Preparation 144"/>
            <p:cNvSpPr/>
            <p:nvPr/>
          </p:nvSpPr>
          <p:spPr>
            <a:xfrm>
              <a:off x="835968" y="2564904"/>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6" name="Flowchart: Preparation 145"/>
            <p:cNvSpPr/>
            <p:nvPr/>
          </p:nvSpPr>
          <p:spPr>
            <a:xfrm>
              <a:off x="988368" y="227687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7" name="Flowchart: Preparation 146"/>
            <p:cNvSpPr/>
            <p:nvPr/>
          </p:nvSpPr>
          <p:spPr>
            <a:xfrm>
              <a:off x="1196008" y="2780928"/>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8" name="Flowchart: Preparation 147"/>
            <p:cNvSpPr/>
            <p:nvPr/>
          </p:nvSpPr>
          <p:spPr>
            <a:xfrm>
              <a:off x="827584" y="270892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49" name="Flowchart: Preparation 148"/>
            <p:cNvSpPr/>
            <p:nvPr/>
          </p:nvSpPr>
          <p:spPr>
            <a:xfrm>
              <a:off x="979984" y="286132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0" name="Flowchart: Preparation 149"/>
            <p:cNvSpPr/>
            <p:nvPr/>
          </p:nvSpPr>
          <p:spPr>
            <a:xfrm>
              <a:off x="1132384" y="301372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1" name="Flowchart: Preparation 150"/>
            <p:cNvSpPr/>
            <p:nvPr/>
          </p:nvSpPr>
          <p:spPr>
            <a:xfrm>
              <a:off x="971600" y="234888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2" name="Flowchart: Preparation 151"/>
            <p:cNvSpPr/>
            <p:nvPr/>
          </p:nvSpPr>
          <p:spPr>
            <a:xfrm>
              <a:off x="1284784" y="299695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3" name="Flowchart: Preparation 152"/>
            <p:cNvSpPr/>
            <p:nvPr/>
          </p:nvSpPr>
          <p:spPr>
            <a:xfrm>
              <a:off x="683568" y="2420888"/>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4" name="Flowchart: Preparation 153"/>
            <p:cNvSpPr/>
            <p:nvPr/>
          </p:nvSpPr>
          <p:spPr>
            <a:xfrm>
              <a:off x="835968" y="2132856"/>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5" name="Flowchart: Preparation 154"/>
            <p:cNvSpPr/>
            <p:nvPr/>
          </p:nvSpPr>
          <p:spPr>
            <a:xfrm>
              <a:off x="979984" y="270892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6" name="Flowchart: Preparation 155"/>
            <p:cNvSpPr/>
            <p:nvPr/>
          </p:nvSpPr>
          <p:spPr>
            <a:xfrm>
              <a:off x="611560" y="263691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7" name="Flowchart: Preparation 156"/>
            <p:cNvSpPr/>
            <p:nvPr/>
          </p:nvSpPr>
          <p:spPr>
            <a:xfrm>
              <a:off x="763960" y="278931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8" name="Flowchart: Preparation 157"/>
            <p:cNvSpPr/>
            <p:nvPr/>
          </p:nvSpPr>
          <p:spPr>
            <a:xfrm>
              <a:off x="916360" y="294171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59" name="Flowchart: Preparation 158"/>
            <p:cNvSpPr/>
            <p:nvPr/>
          </p:nvSpPr>
          <p:spPr>
            <a:xfrm>
              <a:off x="755576" y="227687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0" name="Flowchart: Preparation 159"/>
            <p:cNvSpPr/>
            <p:nvPr/>
          </p:nvSpPr>
          <p:spPr>
            <a:xfrm>
              <a:off x="1068760" y="2924944"/>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1" name="Flowchart: Preparation 160"/>
            <p:cNvSpPr/>
            <p:nvPr/>
          </p:nvSpPr>
          <p:spPr>
            <a:xfrm>
              <a:off x="467544" y="234888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2" name="Flowchart: Preparation 161"/>
            <p:cNvSpPr/>
            <p:nvPr/>
          </p:nvSpPr>
          <p:spPr>
            <a:xfrm>
              <a:off x="619944" y="2060848"/>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3" name="Flowchart: Preparation 162"/>
            <p:cNvSpPr/>
            <p:nvPr/>
          </p:nvSpPr>
          <p:spPr>
            <a:xfrm>
              <a:off x="835968" y="270892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4" name="Flowchart: Preparation 163"/>
            <p:cNvSpPr/>
            <p:nvPr/>
          </p:nvSpPr>
          <p:spPr>
            <a:xfrm>
              <a:off x="467544" y="263691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5" name="Flowchart: Preparation 164"/>
            <p:cNvSpPr/>
            <p:nvPr/>
          </p:nvSpPr>
          <p:spPr>
            <a:xfrm>
              <a:off x="619944" y="278931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6" name="Flowchart: Preparation 165"/>
            <p:cNvSpPr/>
            <p:nvPr/>
          </p:nvSpPr>
          <p:spPr>
            <a:xfrm>
              <a:off x="772344" y="294171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7" name="Flowchart: Preparation 166"/>
            <p:cNvSpPr/>
            <p:nvPr/>
          </p:nvSpPr>
          <p:spPr>
            <a:xfrm>
              <a:off x="611560" y="227687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8" name="Flowchart: Preparation 167"/>
            <p:cNvSpPr/>
            <p:nvPr/>
          </p:nvSpPr>
          <p:spPr>
            <a:xfrm>
              <a:off x="924744" y="2924944"/>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69" name="Flowchart: Preparation 168"/>
            <p:cNvSpPr/>
            <p:nvPr/>
          </p:nvSpPr>
          <p:spPr>
            <a:xfrm>
              <a:off x="323528" y="234888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0" name="Flowchart: Preparation 169"/>
            <p:cNvSpPr/>
            <p:nvPr/>
          </p:nvSpPr>
          <p:spPr>
            <a:xfrm>
              <a:off x="475928" y="2060848"/>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1" name="Flowchart: Preparation 170"/>
            <p:cNvSpPr/>
            <p:nvPr/>
          </p:nvSpPr>
          <p:spPr>
            <a:xfrm>
              <a:off x="619944" y="2636912"/>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2" name="Flowchart: Preparation 171"/>
            <p:cNvSpPr/>
            <p:nvPr/>
          </p:nvSpPr>
          <p:spPr>
            <a:xfrm>
              <a:off x="493217" y="2564904"/>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3" name="Flowchart: Preparation 172"/>
            <p:cNvSpPr/>
            <p:nvPr/>
          </p:nvSpPr>
          <p:spPr>
            <a:xfrm>
              <a:off x="565225" y="2717304"/>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4" name="Flowchart: Preparation 173"/>
            <p:cNvSpPr/>
            <p:nvPr/>
          </p:nvSpPr>
          <p:spPr>
            <a:xfrm>
              <a:off x="556320" y="2869704"/>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5" name="Flowchart: Preparation 174"/>
            <p:cNvSpPr/>
            <p:nvPr/>
          </p:nvSpPr>
          <p:spPr>
            <a:xfrm>
              <a:off x="395536" y="2204864"/>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6" name="Flowchart: Preparation 175"/>
            <p:cNvSpPr/>
            <p:nvPr/>
          </p:nvSpPr>
          <p:spPr>
            <a:xfrm>
              <a:off x="708720" y="2852936"/>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7" name="Flowchart: Preparation 176"/>
            <p:cNvSpPr/>
            <p:nvPr/>
          </p:nvSpPr>
          <p:spPr>
            <a:xfrm>
              <a:off x="133177" y="198884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8" name="Flowchart: Preparation 177"/>
            <p:cNvSpPr/>
            <p:nvPr/>
          </p:nvSpPr>
          <p:spPr>
            <a:xfrm>
              <a:off x="259904" y="1988840"/>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79" name="Flowchart: Preparation 178"/>
            <p:cNvSpPr/>
            <p:nvPr/>
          </p:nvSpPr>
          <p:spPr>
            <a:xfrm>
              <a:off x="1628577" y="293446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0" name="Flowchart: Preparation 179"/>
            <p:cNvSpPr/>
            <p:nvPr/>
          </p:nvSpPr>
          <p:spPr>
            <a:xfrm>
              <a:off x="1260153" y="286245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1" name="Flowchart: Preparation 180"/>
            <p:cNvSpPr/>
            <p:nvPr/>
          </p:nvSpPr>
          <p:spPr>
            <a:xfrm>
              <a:off x="1412553" y="301485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2" name="Flowchart: Preparation 181"/>
            <p:cNvSpPr/>
            <p:nvPr/>
          </p:nvSpPr>
          <p:spPr>
            <a:xfrm>
              <a:off x="1564953" y="316725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3" name="Flowchart: Preparation 182"/>
            <p:cNvSpPr/>
            <p:nvPr/>
          </p:nvSpPr>
          <p:spPr>
            <a:xfrm>
              <a:off x="1404169" y="250241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4" name="Flowchart: Preparation 183"/>
            <p:cNvSpPr/>
            <p:nvPr/>
          </p:nvSpPr>
          <p:spPr>
            <a:xfrm>
              <a:off x="1717353" y="3150489"/>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5" name="Flowchart: Preparation 184"/>
            <p:cNvSpPr/>
            <p:nvPr/>
          </p:nvSpPr>
          <p:spPr>
            <a:xfrm>
              <a:off x="1116137" y="257442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6" name="Flowchart: Preparation 185"/>
            <p:cNvSpPr/>
            <p:nvPr/>
          </p:nvSpPr>
          <p:spPr>
            <a:xfrm>
              <a:off x="1268537" y="228639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7" name="Flowchart: Preparation 186"/>
            <p:cNvSpPr/>
            <p:nvPr/>
          </p:nvSpPr>
          <p:spPr>
            <a:xfrm>
              <a:off x="1780977" y="308686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8" name="Flowchart: Preparation 187"/>
            <p:cNvSpPr/>
            <p:nvPr/>
          </p:nvSpPr>
          <p:spPr>
            <a:xfrm>
              <a:off x="1412553" y="301485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89" name="Flowchart: Preparation 188"/>
            <p:cNvSpPr/>
            <p:nvPr/>
          </p:nvSpPr>
          <p:spPr>
            <a:xfrm>
              <a:off x="1564953" y="316725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90" name="Flowchart: Preparation 189"/>
            <p:cNvSpPr/>
            <p:nvPr/>
          </p:nvSpPr>
          <p:spPr>
            <a:xfrm>
              <a:off x="1717353" y="331965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91" name="Flowchart: Preparation 190"/>
            <p:cNvSpPr/>
            <p:nvPr/>
          </p:nvSpPr>
          <p:spPr>
            <a:xfrm>
              <a:off x="1556569" y="2654817"/>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92" name="Flowchart: Preparation 191"/>
            <p:cNvSpPr/>
            <p:nvPr/>
          </p:nvSpPr>
          <p:spPr>
            <a:xfrm>
              <a:off x="1869753" y="3302889"/>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93" name="Flowchart: Preparation 192"/>
            <p:cNvSpPr/>
            <p:nvPr/>
          </p:nvSpPr>
          <p:spPr>
            <a:xfrm>
              <a:off x="1268537" y="2726825"/>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sp>
          <p:nvSpPr>
            <p:cNvPr id="194" name="Flowchart: Preparation 193"/>
            <p:cNvSpPr/>
            <p:nvPr/>
          </p:nvSpPr>
          <p:spPr>
            <a:xfrm>
              <a:off x="1420937" y="2438793"/>
              <a:ext cx="46335" cy="45719"/>
            </a:xfrm>
            <a:prstGeom prst="flowChartPreparati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fontAlgn="auto">
                <a:spcBef>
                  <a:spcPts val="0"/>
                </a:spcBef>
                <a:spcAft>
                  <a:spcPts val="0"/>
                </a:spcAft>
              </a:pPr>
              <a:endParaRPr lang="de-DE" sz="1350">
                <a:solidFill>
                  <a:srgbClr val="FFFFFF"/>
                </a:solidFill>
                <a:latin typeface="Calibri" panose="020F0502020204030204"/>
              </a:endParaRPr>
            </a:p>
          </p:txBody>
        </p:sp>
      </p:grpSp>
      <p:pic>
        <p:nvPicPr>
          <p:cNvPr id="204" name="Picture 203"/>
          <p:cNvPicPr>
            <a:picLocks noChangeAspect="1"/>
          </p:cNvPicPr>
          <p:nvPr/>
        </p:nvPicPr>
        <p:blipFill>
          <a:blip r:embed="rId19" cstate="print">
            <a:extLst>
              <a:ext uri="{BEBA8EAE-BF5A-486C-A8C5-ECC9F3942E4B}">
                <a14:imgProps xmlns:a14="http://schemas.microsoft.com/office/drawing/2010/main">
                  <a14:imgLayer r:embed="rId20">
                    <a14:imgEffect>
                      <a14:backgroundRemoval t="2496" b="100000" l="13684" r="100000">
                        <a14:foregroundMark x1="55906" y1="67720" x2="55906" y2="67720"/>
                        <a14:foregroundMark x1="65731" y1="53245" x2="49591" y2="61065"/>
                        <a14:foregroundMark x1="48538" y1="66389" x2="55088" y2="63062"/>
                        <a14:foregroundMark x1="79883" y1="36106" x2="83743" y2="38103"/>
                        <a14:foregroundMark x1="83275" y1="39101" x2="79883" y2="40765"/>
                        <a14:foregroundMark x1="80585" y1="41265" x2="82222" y2="42596"/>
                        <a14:foregroundMark x1="83158" y1="41764" x2="89942" y2="39268"/>
                        <a14:foregroundMark x1="83977" y1="47088" x2="79415" y2="48752"/>
                        <a14:foregroundMark x1="84211" y1="48253" x2="80117" y2="49917"/>
                        <a14:foregroundMark x1="32982" y1="43927" x2="30409" y2="45923"/>
                        <a14:foregroundMark x1="26082" y1="52745" x2="26082" y2="52745"/>
                        <a14:foregroundMark x1="17427" y1="57072" x2="17427" y2="57072"/>
                        <a14:foregroundMark x1="13684" y1="59900" x2="13684" y2="59900"/>
                        <a14:foregroundMark x1="16959" y1="46423" x2="21287" y2="50582"/>
                        <a14:foregroundMark x1="23509" y1="13478" x2="29942" y2="7987"/>
                        <a14:foregroundMark x1="30409" y1="7987" x2="35322" y2="11314"/>
                        <a14:foregroundMark x1="41988" y1="9817" x2="45965" y2="12978"/>
                        <a14:foregroundMark x1="46199" y1="8985" x2="49474" y2="6323"/>
                        <a14:foregroundMark x1="50526" y1="6988" x2="55322" y2="12146"/>
                        <a14:foregroundMark x1="71345" y1="42762" x2="64561" y2="45923"/>
                        <a14:foregroundMark x1="64912" y1="46256" x2="67251" y2="48253"/>
                        <a14:foregroundMark x1="67018" y1="48253" x2="78713" y2="48253"/>
                        <a14:foregroundMark x1="71579" y1="84526" x2="95439" y2="94842"/>
                        <a14:foregroundMark x1="82105" y1="85025" x2="93450" y2="72712"/>
                        <a14:foregroundMark x1="91930" y1="74542" x2="99181" y2="69218"/>
                        <a14:foregroundMark x1="80351" y1="42596" x2="88421" y2="47421"/>
                        <a14:foregroundMark x1="45731" y1="46423" x2="36140" y2="49584"/>
                        <a14:foregroundMark x1="69942" y1="70715" x2="63041" y2="81864"/>
                        <a14:foregroundMark x1="63041" y1="82030" x2="60819" y2="84193"/>
                        <a14:backgroundMark x1="99181" y1="72712" x2="87135" y2="88852"/>
                        <a14:backgroundMark x1="91813" y1="94176" x2="81520" y2="95175"/>
                        <a14:backgroundMark x1="82339" y1="93178" x2="86433" y2="93178"/>
                        <a14:backgroundMark x1="59883" y1="76872" x2="46784" y2="75874"/>
                        <a14:backgroundMark x1="50760" y1="51747" x2="39064" y2="51581"/>
                        <a14:backgroundMark x1="80702" y1="57238" x2="69240" y2="57238"/>
                        <a14:backgroundMark x1="98596" y1="51414" x2="86901" y2="51747"/>
                        <a14:backgroundMark x1="23860" y1="61730" x2="12749" y2="61730"/>
                        <a14:backgroundMark x1="22222" y1="60732" x2="12865" y2="59900"/>
                        <a14:backgroundMark x1="63392" y1="46755" x2="47719" y2="47255"/>
                        <a14:backgroundMark x1="48187" y1="28785" x2="38012" y2="29285"/>
                        <a14:backgroundMark x1="34854" y1="33111" x2="17076" y2="32446"/>
                        <a14:backgroundMark x1="48070" y1="15973" x2="32749" y2="15474"/>
                      </a14:backgroundRemoval>
                    </a14:imgEffect>
                  </a14:imgLayer>
                </a14:imgProps>
              </a:ext>
              <a:ext uri="{28A0092B-C50C-407E-A947-70E740481C1C}">
                <a14:useLocalDpi xmlns:a14="http://schemas.microsoft.com/office/drawing/2010/main" val="0"/>
              </a:ext>
            </a:extLst>
          </a:blip>
          <a:stretch>
            <a:fillRect/>
          </a:stretch>
        </p:blipFill>
        <p:spPr>
          <a:xfrm flipH="1">
            <a:off x="5426759" y="1874622"/>
            <a:ext cx="2970330" cy="2087917"/>
          </a:xfrm>
          <a:prstGeom prst="rect">
            <a:avLst/>
          </a:prstGeom>
        </p:spPr>
      </p:pic>
      <p:pic>
        <p:nvPicPr>
          <p:cNvPr id="205"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62306" y="188481"/>
            <a:ext cx="4575719" cy="406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82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59632" y="188640"/>
            <a:ext cx="6905676" cy="4111453"/>
          </a:xfrm>
          <a:prstGeom prst="rect">
            <a:avLst/>
          </a:prstGeom>
        </p:spPr>
      </p:pic>
      <p:sp>
        <p:nvSpPr>
          <p:cNvPr id="8" name="Title 7"/>
          <p:cNvSpPr>
            <a:spLocks noGrp="1"/>
          </p:cNvSpPr>
          <p:nvPr>
            <p:ph type="title"/>
          </p:nvPr>
        </p:nvSpPr>
        <p:spPr>
          <a:xfrm>
            <a:off x="323528" y="4509120"/>
            <a:ext cx="8496944" cy="1872208"/>
          </a:xfrm>
        </p:spPr>
        <p:txBody>
          <a:bodyPr/>
          <a:lstStyle/>
          <a:p>
            <a:pPr algn="l">
              <a:lnSpc>
                <a:spcPct val="150000"/>
              </a:lnSpc>
            </a:pPr>
            <a:r>
              <a:rPr lang="en-US" sz="2800" b="1" dirty="0" smtClean="0"/>
              <a:t>Plastics and Aquaculture</a:t>
            </a:r>
            <a:r>
              <a:rPr lang="he-IL" sz="2800" b="1" dirty="0" smtClean="0"/>
              <a:t> </a:t>
            </a:r>
            <a:r>
              <a:rPr lang="en-GB" sz="2800" b="1" dirty="0" smtClean="0"/>
              <a:t> (</a:t>
            </a:r>
            <a:r>
              <a:rPr lang="en-GB" sz="2400" b="1" dirty="0" smtClean="0"/>
              <a:t>postponed to AE2019</a:t>
            </a:r>
            <a:r>
              <a:rPr lang="en-GB" sz="2800" b="1" dirty="0" smtClean="0"/>
              <a:t>)</a:t>
            </a:r>
            <a:r>
              <a:rPr lang="en-US" sz="1400" dirty="0"/>
              <a:t/>
            </a:r>
            <a:br>
              <a:rPr lang="en-US" sz="1400" dirty="0"/>
            </a:br>
            <a:r>
              <a:rPr lang="en-US" sz="1800" dirty="0" smtClean="0"/>
              <a:t>… session </a:t>
            </a:r>
            <a:r>
              <a:rPr lang="en-US" sz="1800" dirty="0"/>
              <a:t>aims to address the </a:t>
            </a:r>
            <a:r>
              <a:rPr lang="en-US" sz="1800" b="1" i="1" dirty="0"/>
              <a:t>interaction between aquaculture and plastic </a:t>
            </a:r>
            <a:r>
              <a:rPr lang="en-US" sz="1800" b="1" i="1" dirty="0" smtClean="0"/>
              <a:t>debris</a:t>
            </a:r>
            <a:r>
              <a:rPr lang="en-US" sz="1800" dirty="0" smtClean="0"/>
              <a:t> </a:t>
            </a:r>
            <a:r>
              <a:rPr lang="en-US" sz="1800" dirty="0"/>
              <a:t>to </a:t>
            </a:r>
            <a:r>
              <a:rPr lang="en-US" sz="1800" u="sng" dirty="0"/>
              <a:t>map</a:t>
            </a:r>
            <a:r>
              <a:rPr lang="en-US" sz="1800" dirty="0"/>
              <a:t> the current situation and to consider how we may act to </a:t>
            </a:r>
            <a:r>
              <a:rPr lang="en-US" sz="1800" u="sng" dirty="0" smtClean="0"/>
              <a:t>reduce</a:t>
            </a:r>
            <a:r>
              <a:rPr lang="en-US" sz="1800" dirty="0" smtClean="0"/>
              <a:t> </a:t>
            </a:r>
            <a:r>
              <a:rPr lang="en-US" sz="1800" dirty="0"/>
              <a:t>risks associated with plastic pollution </a:t>
            </a:r>
            <a:r>
              <a:rPr lang="en-US" sz="1800" dirty="0" smtClean="0"/>
              <a:t>in </a:t>
            </a:r>
            <a:r>
              <a:rPr lang="en-US" sz="1800" dirty="0"/>
              <a:t>farmed </a:t>
            </a:r>
            <a:r>
              <a:rPr lang="en-US" sz="1800" dirty="0" smtClean="0"/>
              <a:t>products</a:t>
            </a:r>
            <a:r>
              <a:rPr lang="en-US" sz="1400" dirty="0"/>
              <a:t/>
            </a:r>
            <a:br>
              <a:rPr lang="en-US" sz="1400" dirty="0"/>
            </a:br>
            <a:endParaRPr lang="en-US" sz="1400" dirty="0"/>
          </a:p>
        </p:txBody>
      </p:sp>
    </p:spTree>
    <p:extLst>
      <p:ext uri="{BB962C8B-B14F-4D97-AF65-F5344CB8AC3E}">
        <p14:creationId xmlns:p14="http://schemas.microsoft.com/office/powerpoint/2010/main" val="406392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54143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ster Slide">
  <a:themeElements>
    <a:clrScheme name="GoJelly">
      <a:dk1>
        <a:srgbClr val="000000"/>
      </a:dk1>
      <a:lt1>
        <a:srgbClr val="FFFFFF"/>
      </a:lt1>
      <a:dk2>
        <a:srgbClr val="282871"/>
      </a:dk2>
      <a:lt2>
        <a:srgbClr val="CCDDEA"/>
      </a:lt2>
      <a:accent1>
        <a:srgbClr val="E2935C"/>
      </a:accent1>
      <a:accent2>
        <a:srgbClr val="E2935C"/>
      </a:accent2>
      <a:accent3>
        <a:srgbClr val="2B2C7A"/>
      </a:accent3>
      <a:accent4>
        <a:srgbClr val="282871"/>
      </a:accent4>
      <a:accent5>
        <a:srgbClr val="ABAED8"/>
      </a:accent5>
      <a:accent6>
        <a:srgbClr val="ABAED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GoJelly_presentation.potx" id="{C32603B8-0711-4821-9FD8-E27C98B0875B}" vid="{1ECF402A-3ECC-42FD-9174-A664B9A333F9}"/>
    </a:ext>
  </a:extLst>
</a:theme>
</file>

<file path=docProps/app.xml><?xml version="1.0" encoding="utf-8"?>
<Properties xmlns="http://schemas.openxmlformats.org/officeDocument/2006/extended-properties" xmlns:vt="http://schemas.openxmlformats.org/officeDocument/2006/docPropsVTypes">
  <TotalTime>21350</TotalTime>
  <Words>1012</Words>
  <Application>Microsoft Office PowerPoint</Application>
  <PresentationFormat>On-screen Show (4:3)</PresentationFormat>
  <Paragraphs>72</Paragraphs>
  <Slides>16</Slides>
  <Notes>0</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1_Office Theme</vt:lpstr>
      <vt:lpstr>2_Office Theme</vt:lpstr>
      <vt:lpstr>Master Slide</vt:lpstr>
      <vt:lpstr>Marine Microplastics Research</vt:lpstr>
      <vt:lpstr>Ongoing research</vt:lpstr>
      <vt:lpstr>MP ingestion dynamics over six decades in Israeli Mediterranean herbivorous fish</vt:lpstr>
      <vt:lpstr>Plastic and microplastic debris as substrates for jellyfish in the sea  </vt:lpstr>
      <vt:lpstr>Plastics and microplastics ingested by sea-turtles : incorporation of POPs?</vt:lpstr>
      <vt:lpstr>GoJelly Gelatinous solution to microplastic pollution</vt:lpstr>
      <vt:lpstr>PowerPoint Presentation</vt:lpstr>
      <vt:lpstr>Plastics and Aquaculture  (postponed to AE2019) … session aims to address the interaction between aquaculture and plastic debris to map the current situation and to consider how we may act to reduce risks associated with plastic pollution in farmed products </vt:lpstr>
      <vt:lpstr>PowerPoint Presentation</vt:lpstr>
      <vt:lpstr>Challenges</vt:lpstr>
      <vt:lpstr>Identification problems</vt:lpstr>
      <vt:lpstr>Plastic identification</vt:lpstr>
      <vt:lpstr>What are MicroPlastics?</vt:lpstr>
      <vt:lpstr>How do we sample for MP?</vt:lpstr>
      <vt:lpstr>Bibliography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Microplastic Identification</dc:title>
  <dc:creator>noam</dc:creator>
  <cp:lastModifiedBy>Daly</cp:lastModifiedBy>
  <cp:revision>61</cp:revision>
  <dcterms:created xsi:type="dcterms:W3CDTF">2018-05-31T16:15:28Z</dcterms:created>
  <dcterms:modified xsi:type="dcterms:W3CDTF">2018-06-20T15:29:52Z</dcterms:modified>
</cp:coreProperties>
</file>