
<file path=[Content_Types].xml><?xml version="1.0" encoding="utf-8"?>
<Types xmlns="http://schemas.openxmlformats.org/package/2006/content-types">
  <Override PartName="/docProps/core.xml" ContentType="application/vnd.openxmlformats-package.core-properties+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3.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16.xml" ContentType="application/vnd.openxmlformats-officedocument.presentationml.slideLayout+xml"/>
  <Override PartName="/ppt/theme/theme1.xml" ContentType="application/vnd.openxmlformats-officedocument.theme+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15.xml" ContentType="application/vnd.openxmlformats-officedocument.presentationml.slideLayout+xml"/>
  <Override PartName="/ppt/slideLayouts/slideLayout10.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9.xml" ContentType="application/vnd.openxmlformats-officedocument.presentationml.slideLayout+xml"/>
  <Override PartName="/ppt/slideLayouts/slideLayout14.xml" ContentType="application/vnd.openxmlformats-officedocument.presentationml.slideLayout+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ppt/notesMasters/notesMaster1.xml" ContentType="application/vnd.openxmlformats-officedocument.presentationml.notesMaster+xml"/>
  <Override PartName="/ppt/theme/theme2.xml" ContentType="application/vnd.openxmlformats-officedocument.theme+xml"/>
  <Override PartName="/docProps/app.xml" ContentType="application/vnd.openxmlformats-officedocument.extended-properties+xml"/>
  <Default Extension="png" ContentType="image/png"/>
  <Default Extension="jpeg" ContentType="image/jpeg"/>
  <Default Extension="rels" ContentType="application/vnd.openxmlformats-package.relationships+xml"/>
  <Default Extension="xml" ContentType="application/xml"/>
  <Default Extension="jpg" ContentType="image/jpeg"/>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7"/>
  </p:notesMasterIdLst>
  <p:sldIdLst>
    <p:sldId id="256" r:id="rId2"/>
    <p:sldId id="263" r:id="rId3"/>
    <p:sldId id="257" r:id="rId4"/>
    <p:sldId id="283" r:id="rId5"/>
    <p:sldId id="259" r:id="rId6"/>
    <p:sldId id="273" r:id="rId7"/>
    <p:sldId id="278" r:id="rId8"/>
    <p:sldId id="279" r:id="rId9"/>
    <p:sldId id="280" r:id="rId10"/>
    <p:sldId id="281" r:id="rId11"/>
    <p:sldId id="284" r:id="rId12"/>
    <p:sldId id="282" r:id="rId13"/>
    <p:sldId id="285" r:id="rId14"/>
    <p:sldId id="286" r:id="rId15"/>
    <p:sldId id="287" r:id="rId16"/>
    <p:sldId id="289" r:id="rId17"/>
    <p:sldId id="288" r:id="rId18"/>
    <p:sldId id="290" r:id="rId19"/>
    <p:sldId id="291" r:id="rId20"/>
    <p:sldId id="292" r:id="rId21"/>
    <p:sldId id="293" r:id="rId22"/>
    <p:sldId id="294" r:id="rId23"/>
    <p:sldId id="295" r:id="rId24"/>
    <p:sldId id="296" r:id="rId25"/>
    <p:sldId id="27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2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66" d="100"/>
          <a:sy n="66" d="100"/>
        </p:scale>
        <p:origin x="448" y="32"/>
      </p:cViewPr>
      <p:guideLst/>
    </p:cSldViewPr>
  </p:slideViewPr>
  <p:notesTextViewPr>
    <p:cViewPr>
      <p:scale>
        <a:sx n="1" d="1"/>
        <a:sy n="1" d="1"/>
      </p:scale>
      <p:origin x="0" y="0"/>
    </p:cViewPr>
  </p:notesTextViewPr>
  <p:sorterViewPr>
    <p:cViewPr>
      <p:scale>
        <a:sx n="75" d="100"/>
        <a:sy n="75" d="100"/>
      </p:scale>
      <p:origin x="0" y="0"/>
    </p:cViewPr>
  </p:sorterViewPr>
  <p:gridSpacing cx="76200" cy="76200"/>
</p:viewPr>
</file>

<file path=ppt/_rels/presentation.xml.rels>&#65279;<?xml version="1.0" encoding="UTF-8" standalone="yes"?>
<Relationships xmlns="http://schemas.openxmlformats.org/package/2006/relationships">
  <Relationship Id="rId2" Type="http://schemas.openxmlformats.org/officeDocument/2006/relationships/slide" Target="slides/slide1.xml" />
  <Relationship Id="rId3" Type="http://schemas.openxmlformats.org/officeDocument/2006/relationships/slide" Target="slides/slide2.xml" />
  <Relationship Id="rId4" Type="http://schemas.openxmlformats.org/officeDocument/2006/relationships/slide" Target="slides/slide3.xml" />
  <Relationship Id="rId5" Type="http://schemas.openxmlformats.org/officeDocument/2006/relationships/slide" Target="slides/slide4.xml" />
  <Relationship Id="rId6" Type="http://schemas.openxmlformats.org/officeDocument/2006/relationships/slide" Target="slides/slide5.xml" />
  <Relationship Id="rId7" Type="http://schemas.openxmlformats.org/officeDocument/2006/relationships/slide" Target="slides/slide6.xml" />
  <Relationship Id="rId8" Type="http://schemas.openxmlformats.org/officeDocument/2006/relationships/slide" Target="slides/slide7.xml" />
  <Relationship Id="rId9" Type="http://schemas.openxmlformats.org/officeDocument/2006/relationships/slide" Target="slides/slide8.xml" />
  <Relationship Id="rId10" Type="http://schemas.openxmlformats.org/officeDocument/2006/relationships/slide" Target="slides/slide9.xml" />
  <Relationship Id="rId11" Type="http://schemas.openxmlformats.org/officeDocument/2006/relationships/slide" Target="slides/slide10.xml" />
  <Relationship Id="rId12" Type="http://schemas.openxmlformats.org/officeDocument/2006/relationships/slide" Target="slides/slide11.xml" />
  <Relationship Id="rId13" Type="http://schemas.openxmlformats.org/officeDocument/2006/relationships/slide" Target="slides/slide12.xml" />
  <Relationship Id="rId14" Type="http://schemas.openxmlformats.org/officeDocument/2006/relationships/slide" Target="slides/slide13.xml" />
  <Relationship Id="rId15" Type="http://schemas.openxmlformats.org/officeDocument/2006/relationships/slide" Target="slides/slide14.xml" />
  <Relationship Id="rId16" Type="http://schemas.openxmlformats.org/officeDocument/2006/relationships/slide" Target="slides/slide15.xml" />
  <Relationship Id="rId17" Type="http://schemas.openxmlformats.org/officeDocument/2006/relationships/slide" Target="slides/slide16.xml" />
  <Relationship Id="rId18" Type="http://schemas.openxmlformats.org/officeDocument/2006/relationships/slide" Target="slides/slide17.xml" />
  <Relationship Id="rId19" Type="http://schemas.openxmlformats.org/officeDocument/2006/relationships/slide" Target="slides/slide18.xml" />
  <Relationship Id="rId20" Type="http://schemas.openxmlformats.org/officeDocument/2006/relationships/slide" Target="slides/slide19.xml" />
  <Relationship Id="rId21" Type="http://schemas.openxmlformats.org/officeDocument/2006/relationships/slide" Target="slides/slide20.xml" />
  <Relationship Id="rId22" Type="http://schemas.openxmlformats.org/officeDocument/2006/relationships/slide" Target="slides/slide21.xml" />
  <Relationship Id="rId23" Type="http://schemas.openxmlformats.org/officeDocument/2006/relationships/slide" Target="slides/slide22.xml" />
  <Relationship Id="rId24" Type="http://schemas.openxmlformats.org/officeDocument/2006/relationships/slide" Target="slides/slide23.xml" />
  <Relationship Id="rId25" Type="http://schemas.openxmlformats.org/officeDocument/2006/relationships/slide" Target="slides/slide24.xml" />
  <Relationship Id="rId26" Type="http://schemas.openxmlformats.org/officeDocument/2006/relationships/slide" Target="slides/slide25.xml" />
  <Relationship Id="rId29" Type="http://schemas.openxmlformats.org/officeDocument/2006/relationships/viewProps" Target="viewProps.xml" />
  <Relationship Id="rId1" Type="http://schemas.openxmlformats.org/officeDocument/2006/relationships/slideMaster" Target="slideMasters/slideMaster1.xml" />
  <Relationship Id="rId28" Type="http://schemas.openxmlformats.org/officeDocument/2006/relationships/presProps" Target="presProps.xml" />
  <Relationship Id="rId31" Type="http://schemas.openxmlformats.org/officeDocument/2006/relationships/tableStyles" Target="tableStyles.xml" />
  <Relationship Id="rId27" Type="http://schemas.openxmlformats.org/officeDocument/2006/relationships/notesMaster" Target="notesMasters/notesMaster1.xml" />
  <Relationship Id="rId30" Type="http://schemas.openxmlformats.org/officeDocument/2006/relationships/theme" Target="theme/theme1.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BAD50E-12FE-4707-8BBD-AB69B140F26A}" type="datetimeFigureOut">
              <a:rPr lang="en-US" smtClean="0"/>
              <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86B34E-8C89-4B58-A24C-13E522698F7F}" type="slidenum">
              <a:rPr lang="en-US" smtClean="0"/>
              <a:t>‹#›</a:t>
            </a:fld>
            <a:endParaRPr lang="en-US" dirty="0"/>
          </a:p>
        </p:txBody>
      </p:sp>
    </p:spTree>
    <p:extLst>
      <p:ext uri="{BB962C8B-B14F-4D97-AF65-F5344CB8AC3E}">
        <p14:creationId xmlns:p14="http://schemas.microsoft.com/office/powerpoint/2010/main" val="1200070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3" Type="http://schemas.openxmlformats.org/officeDocument/2006/relationships/image" Target="../media/image3.png" />
  <Relationship Id="rId2" Type="http://schemas.openxmlformats.org/officeDocument/2006/relationships/image" Target="../media/image2.jpg" />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2" Type="http://schemas.openxmlformats.org/officeDocument/2006/relationships/image" Target="../media/image6.png" />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2" Type="http://schemas.openxmlformats.org/officeDocument/2006/relationships/image" Target="../media/image4.png" />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2" Type="http://schemas.openxmlformats.org/officeDocument/2006/relationships/image" Target="../media/image4.png" />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2" Type="http://schemas.openxmlformats.org/officeDocument/2006/relationships/image" Target="../media/image5.png" />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2" Type="http://schemas.openxmlformats.org/officeDocument/2006/relationships/image" Target="../media/image2.jpg" />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42900" y="2895600"/>
            <a:ext cx="5925312" cy="1752600"/>
          </a:xfrm>
        </p:spPr>
        <p:txBody>
          <a:bodyPr anchor="ctr">
            <a:noAutofit/>
          </a:bodyPr>
          <a:lstStyle>
            <a:lvl1pPr algn="l">
              <a:lnSpc>
                <a:spcPct val="100000"/>
              </a:lnSpc>
              <a:defRPr sz="3600" baseline="0"/>
            </a:lvl1pPr>
          </a:lstStyle>
          <a:p>
            <a:r>
              <a:rPr lang="en-US" dirty="0" smtClean="0"/>
              <a:t>PRESENTATION TITLE</a:t>
            </a:r>
            <a:endParaRPr lang="en-US" dirty="0"/>
          </a:p>
        </p:txBody>
      </p:sp>
      <p:sp>
        <p:nvSpPr>
          <p:cNvPr id="3" name="Subtitle 2"/>
          <p:cNvSpPr>
            <a:spLocks noGrp="1"/>
          </p:cNvSpPr>
          <p:nvPr>
            <p:ph type="subTitle" idx="1" hasCustomPrompt="1"/>
          </p:nvPr>
        </p:nvSpPr>
        <p:spPr>
          <a:xfrm>
            <a:off x="342900" y="4724400"/>
            <a:ext cx="5925312" cy="1524000"/>
          </a:xfrm>
        </p:spPr>
        <p:txBody>
          <a:bodyPr anchor="ctr">
            <a:noAutofit/>
          </a:bodyPr>
          <a:lstStyle>
            <a:lvl1pPr marL="0" indent="0" algn="l">
              <a:buNone/>
              <a:defRPr sz="1600" baseline="0">
                <a:solidFill>
                  <a:schemeClr val="tx1">
                    <a:lumMod val="75000"/>
                    <a:lumOff val="25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smtClean="0"/>
              <a:t>Click to enter subtitle</a:t>
            </a:r>
            <a:endParaRPr lang="en-US" dirty="0"/>
          </a:p>
        </p:txBody>
      </p:sp>
      <p:pic>
        <p:nvPicPr>
          <p:cNvPr id="8" name="Picture 7">
            <a:extLst>
              <a:ext uri="{FF2B5EF4-FFF2-40B4-BE49-F238E27FC236}">
                <a16:creationId xmlns:a16="http://schemas.microsoft.com/office/drawing/2014/main" id="{D73C0292-B0BF-D049-B620-0A573B7FE72C}"/>
              </a:ext>
            </a:extLst>
          </p:cNvPr>
          <p:cNvPicPr>
            <a:picLocks noChangeAspect="1"/>
          </p:cNvPicPr>
          <p:nvPr/>
        </p:nvPicPr>
        <p:blipFill rotWithShape="1">
          <a:blip r:embed="rId2"/>
          <a:srcRect l="51094"/>
          <a:stretch/>
        </p:blipFill>
        <p:spPr>
          <a:xfrm rot="10800000">
            <a:off x="6482912" y="0"/>
            <a:ext cx="2661086" cy="6867426"/>
          </a:xfrm>
          <a:prstGeom prst="rect">
            <a:avLst/>
          </a:prstGeom>
        </p:spPr>
      </p:pic>
      <p:pic>
        <p:nvPicPr>
          <p:cNvPr id="9" name="Picture 8" descr="mintz_vertical_RGB.png" hidden="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1" y="461963"/>
            <a:ext cx="1350923" cy="2292960"/>
          </a:xfrm>
          <a:prstGeom prst="rect">
            <a:avLst/>
          </a:prstGeom>
        </p:spPr>
      </p:pic>
      <p:pic>
        <p:nvPicPr>
          <p:cNvPr id="6" name="Picture 5" descr="mintz_vertical_RGB.png" hidden="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3409" y="562547"/>
            <a:ext cx="1720191" cy="2189797"/>
          </a:xfrm>
          <a:prstGeom prst="rect">
            <a:avLst/>
          </a:prstGeom>
        </p:spPr>
      </p:pic>
      <p:pic>
        <p:nvPicPr>
          <p:cNvPr id="7" name="Picture 6" descr="mintz_vertical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900" y="461963"/>
            <a:ext cx="1801231" cy="2292960"/>
          </a:xfrm>
          <a:prstGeom prst="rect">
            <a:avLst/>
          </a:prstGeom>
        </p:spPr>
      </p:pic>
    </p:spTree>
    <p:extLst>
      <p:ext uri="{BB962C8B-B14F-4D97-AF65-F5344CB8AC3E}">
        <p14:creationId xmlns:p14="http://schemas.microsoft.com/office/powerpoint/2010/main" val="384649955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4464">
          <p15:clr>
            <a:srgbClr val="FBAE40"/>
          </p15:clr>
        </p15:guide>
        <p15:guide id="2" pos="336">
          <p15:clr>
            <a:srgbClr val="FBAE40"/>
          </p15:clr>
        </p15:guide>
        <p15:guide id="3" orient="horz" pos="2160">
          <p15:clr>
            <a:srgbClr val="FBAE40"/>
          </p15:clr>
        </p15:guide>
        <p15:guide id="4" orient="horz" pos="3936">
          <p15:clr>
            <a:srgbClr val="FBAE40"/>
          </p15:clr>
        </p15:guide>
        <p15:guide id="5" orient="horz" pos="2976">
          <p15:clr>
            <a:srgbClr val="FBAE40"/>
          </p15:clr>
        </p15:guide>
        <p15:guide id="6" orient="horz" pos="2928">
          <p15:clr>
            <a:srgbClr val="FBAE40"/>
          </p15:clr>
        </p15:guide>
        <p15:guide id="7" orient="horz" pos="182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lient Testimonial">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00B2A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latin typeface="Arial"/>
            </a:endParaRPr>
          </a:p>
        </p:txBody>
      </p:sp>
      <p:sp>
        <p:nvSpPr>
          <p:cNvPr id="11" name="Title 1"/>
          <p:cNvSpPr>
            <a:spLocks noGrp="1"/>
          </p:cNvSpPr>
          <p:nvPr>
            <p:ph type="title" hasCustomPrompt="1"/>
          </p:nvPr>
        </p:nvSpPr>
        <p:spPr>
          <a:xfrm>
            <a:off x="4579144" y="5690870"/>
            <a:ext cx="3891787" cy="705168"/>
          </a:xfrm>
        </p:spPr>
        <p:txBody>
          <a:bodyPr>
            <a:normAutofit/>
          </a:bodyPr>
          <a:lstStyle>
            <a:lvl1pPr marL="342900" indent="-342900">
              <a:buFont typeface="Arial" panose="020B0604020202020204" pitchFamily="34" charset="0"/>
              <a:buChar char="–"/>
              <a:defRPr sz="1800" b="0" i="0" u="none">
                <a:solidFill>
                  <a:schemeClr val="bg1"/>
                </a:solidFill>
              </a:defRPr>
            </a:lvl1pPr>
          </a:lstStyle>
          <a:p>
            <a:r>
              <a:rPr lang="en-US" i="1" dirty="0" smtClean="0">
                <a:solidFill>
                  <a:srgbClr val="FFFFFF"/>
                </a:solidFill>
              </a:rPr>
              <a:t>Click to enter client name</a:t>
            </a:r>
            <a:endParaRPr lang="en-US" b="0" i="1" dirty="0">
              <a:solidFill>
                <a:srgbClr val="FFFFFF"/>
              </a:solidFill>
            </a:endParaRPr>
          </a:p>
        </p:txBody>
      </p:sp>
      <p:pic>
        <p:nvPicPr>
          <p:cNvPr id="12" name="Picture 11" descr="quote-01.png"/>
          <p:cNvPicPr>
            <a:picLocks noChangeAspect="1"/>
          </p:cNvPicPr>
          <p:nvPr/>
        </p:nvPicPr>
        <p:blipFill>
          <a:blip r:embed="rId2">
            <a:alphaModFix amt="36000"/>
            <a:extLst>
              <a:ext uri="{28A0092B-C50C-407E-A947-70E740481C1C}">
                <a14:useLocalDpi xmlns:a14="http://schemas.microsoft.com/office/drawing/2010/main" val="0"/>
              </a:ext>
            </a:extLst>
          </a:blip>
          <a:stretch>
            <a:fillRect/>
          </a:stretch>
        </p:blipFill>
        <p:spPr>
          <a:xfrm>
            <a:off x="1332521" y="512519"/>
            <a:ext cx="899700" cy="954575"/>
          </a:xfrm>
          <a:prstGeom prst="rect">
            <a:avLst/>
          </a:prstGeom>
        </p:spPr>
      </p:pic>
      <p:sp>
        <p:nvSpPr>
          <p:cNvPr id="13" name="Content Placeholder"/>
          <p:cNvSpPr>
            <a:spLocks noGrp="1"/>
          </p:cNvSpPr>
          <p:nvPr>
            <p:ph idx="1" hasCustomPrompt="1"/>
          </p:nvPr>
        </p:nvSpPr>
        <p:spPr>
          <a:xfrm>
            <a:off x="1831732" y="989806"/>
            <a:ext cx="5495192" cy="4227268"/>
          </a:xfrm>
        </p:spPr>
        <p:txBody>
          <a:bodyPr>
            <a:normAutofit/>
          </a:bodyPr>
          <a:lstStyle>
            <a:lvl1pPr marL="0" indent="0">
              <a:lnSpc>
                <a:spcPct val="150000"/>
              </a:lnSpc>
              <a:buNone/>
              <a:defRPr sz="1600" baseline="0">
                <a:solidFill>
                  <a:schemeClr val="bg1"/>
                </a:solidFill>
              </a:defRPr>
            </a:lvl1pPr>
          </a:lstStyle>
          <a:p>
            <a:r>
              <a:rPr lang="en-US" sz="1800" dirty="0" smtClean="0">
                <a:solidFill>
                  <a:schemeClr val="bg1"/>
                </a:solidFill>
              </a:rPr>
              <a:t>Click to enter testimonial</a:t>
            </a:r>
            <a:endParaRPr lang="en-US" sz="1800" dirty="0">
              <a:solidFill>
                <a:schemeClr val="bg1"/>
              </a:solidFill>
            </a:endParaRPr>
          </a:p>
          <a:p>
            <a:endParaRPr lang="en-US" sz="1800" dirty="0">
              <a:solidFill>
                <a:schemeClr val="bg1"/>
              </a:solidFill>
            </a:endParaRPr>
          </a:p>
        </p:txBody>
      </p:sp>
      <p:pic>
        <p:nvPicPr>
          <p:cNvPr id="14" name="Picture 13" descr="quote-01.png"/>
          <p:cNvPicPr>
            <a:picLocks noChangeAspect="1"/>
          </p:cNvPicPr>
          <p:nvPr/>
        </p:nvPicPr>
        <p:blipFill>
          <a:blip r:embed="rId2">
            <a:alphaModFix amt="36000"/>
            <a:extLst>
              <a:ext uri="{28A0092B-C50C-407E-A947-70E740481C1C}">
                <a14:useLocalDpi xmlns:a14="http://schemas.microsoft.com/office/drawing/2010/main" val="0"/>
              </a:ext>
            </a:extLst>
          </a:blip>
          <a:stretch>
            <a:fillRect/>
          </a:stretch>
        </p:blipFill>
        <p:spPr>
          <a:xfrm rot="10800000">
            <a:off x="6505328" y="4663039"/>
            <a:ext cx="899700" cy="954575"/>
          </a:xfrm>
          <a:prstGeom prst="rect">
            <a:avLst/>
          </a:prstGeom>
        </p:spPr>
      </p:pic>
      <p:sp>
        <p:nvSpPr>
          <p:cNvPr id="16" name="Slide Number Placeholder 5"/>
          <p:cNvSpPr>
            <a:spLocks noGrp="1"/>
          </p:cNvSpPr>
          <p:nvPr>
            <p:ph type="sldNum" sz="quarter" idx="4"/>
          </p:nvPr>
        </p:nvSpPr>
        <p:spPr>
          <a:xfrm>
            <a:off x="8705224" y="6465568"/>
            <a:ext cx="384048" cy="265176"/>
          </a:xfrm>
          <a:prstGeom prst="rect">
            <a:avLst/>
          </a:prstGeom>
        </p:spPr>
        <p:txBody>
          <a:bodyPr vert="horz" lIns="91440" tIns="45720" rIns="91440" bIns="45720" rtlCol="0" anchor="ctr"/>
          <a:lstStyle>
            <a:lvl1pPr algn="ctr">
              <a:defRPr sz="800" b="1" i="0" baseline="0">
                <a:solidFill>
                  <a:schemeClr val="tx1">
                    <a:tint val="75000"/>
                  </a:schemeClr>
                </a:solidFill>
                <a:latin typeface="Arial" panose="020B0604020202020204" pitchFamily="34" charset="0"/>
              </a:defRPr>
            </a:lvl1pPr>
          </a:lstStyle>
          <a:p>
            <a:fld id="{8C48FBB7-A01E-404B-B3F3-5766E4A2F798}" type="slidenum">
              <a:rPr lang="en-US" smtClean="0"/>
              <a:pPr/>
              <a:t>‹#›</a:t>
            </a:fld>
            <a:endParaRPr lang="en-US" dirty="0"/>
          </a:p>
        </p:txBody>
      </p:sp>
      <p:sp>
        <p:nvSpPr>
          <p:cNvPr id="15" name="TextBox 14"/>
          <p:cNvSpPr txBox="1"/>
          <p:nvPr userDrawn="1"/>
        </p:nvSpPr>
        <p:spPr>
          <a:xfrm>
            <a:off x="89272" y="6475045"/>
            <a:ext cx="8567692"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aseline="0" dirty="0" smtClean="0">
                <a:solidFill>
                  <a:schemeClr val="bg1">
                    <a:lumMod val="65000"/>
                  </a:schemeClr>
                </a:solidFill>
                <a:latin typeface="Arial" panose="020B0604020202020204" pitchFamily="34" charset="0"/>
              </a:rPr>
              <a:t>© 2018 MINTZ, LEVIN, COHN, FERRIS, GLOVSKY AND POPEO, P.C.   //    Confidential Property</a:t>
            </a:r>
          </a:p>
        </p:txBody>
      </p:sp>
    </p:spTree>
    <p:extLst>
      <p:ext uri="{BB962C8B-B14F-4D97-AF65-F5344CB8AC3E}">
        <p14:creationId xmlns:p14="http://schemas.microsoft.com/office/powerpoint/2010/main" val="119289468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with Quot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4A74686-DA00-6A4C-AB4F-1791D4E619A8}"/>
              </a:ext>
            </a:extLst>
          </p:cNvPr>
          <p:cNvSpPr/>
          <p:nvPr/>
        </p:nvSpPr>
        <p:spPr>
          <a:xfrm>
            <a:off x="4808220" y="4886960"/>
            <a:ext cx="4335780" cy="1971040"/>
          </a:xfrm>
          <a:prstGeom prst="rect">
            <a:avLst/>
          </a:prstGeom>
          <a:solidFill>
            <a:srgbClr val="1B5B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rial"/>
            </a:endParaRPr>
          </a:p>
        </p:txBody>
      </p:sp>
      <p:sp>
        <p:nvSpPr>
          <p:cNvPr id="8" name="Rectangle 7">
            <a:extLst>
              <a:ext uri="{FF2B5EF4-FFF2-40B4-BE49-F238E27FC236}">
                <a16:creationId xmlns:a16="http://schemas.microsoft.com/office/drawing/2014/main" id="{9FC742F8-CC6F-774A-9EA5-1D83A013C719}"/>
              </a:ext>
            </a:extLst>
          </p:cNvPr>
          <p:cNvSpPr/>
          <p:nvPr/>
        </p:nvSpPr>
        <p:spPr>
          <a:xfrm>
            <a:off x="6775314" y="5181601"/>
            <a:ext cx="401594" cy="45719"/>
          </a:xfrm>
          <a:prstGeom prst="rect">
            <a:avLst/>
          </a:prstGeom>
          <a:solidFill>
            <a:srgbClr val="5CE4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rial"/>
            </a:endParaRPr>
          </a:p>
        </p:txBody>
      </p:sp>
      <p:pic>
        <p:nvPicPr>
          <p:cNvPr id="11" name="Picture 10" descr="Screen Shot 2018-05-03 at 10.13.46 AM.png"/>
          <p:cNvPicPr>
            <a:picLocks noChangeAspect="1"/>
          </p:cNvPicPr>
          <p:nvPr/>
        </p:nvPicPr>
        <p:blipFill rotWithShape="1">
          <a:blip r:embed="rId2">
            <a:extLst>
              <a:ext uri="{28A0092B-C50C-407E-A947-70E740481C1C}">
                <a14:useLocalDpi xmlns:a14="http://schemas.microsoft.com/office/drawing/2010/main" val="0"/>
              </a:ext>
            </a:extLst>
          </a:blip>
          <a:srcRect l="12449" t="2070" r="20593"/>
          <a:stretch/>
        </p:blipFill>
        <p:spPr>
          <a:xfrm>
            <a:off x="4808220" y="1"/>
            <a:ext cx="4335780" cy="4757380"/>
          </a:xfrm>
          <a:prstGeom prst="rect">
            <a:avLst/>
          </a:prstGeom>
        </p:spPr>
      </p:pic>
      <p:sp>
        <p:nvSpPr>
          <p:cNvPr id="15" name="Text Placeholder 14"/>
          <p:cNvSpPr>
            <a:spLocks noGrp="1"/>
          </p:cNvSpPr>
          <p:nvPr>
            <p:ph type="body" sz="quarter" idx="12" hasCustomPrompt="1"/>
          </p:nvPr>
        </p:nvSpPr>
        <p:spPr>
          <a:xfrm>
            <a:off x="5398294" y="5272089"/>
            <a:ext cx="3155156" cy="923925"/>
          </a:xfrm>
        </p:spPr>
        <p:txBody>
          <a:bodyPr anchor="ctr" anchorCtr="0">
            <a:normAutofit/>
          </a:bodyPr>
          <a:lstStyle>
            <a:lvl1pPr marL="0" indent="0" algn="ctr">
              <a:spcBef>
                <a:spcPts val="900"/>
              </a:spcBef>
              <a:buNone/>
              <a:defRPr>
                <a:solidFill>
                  <a:schemeClr val="bg1"/>
                </a:solidFill>
              </a:defRPr>
            </a:lvl1pPr>
            <a:lvl2pPr marL="281178" indent="0" algn="l">
              <a:spcBef>
                <a:spcPts val="900"/>
              </a:spcBef>
              <a:buNone/>
              <a:defRPr/>
            </a:lvl2pPr>
            <a:lvl3pPr marL="624078" indent="0" algn="l">
              <a:spcBef>
                <a:spcPts val="900"/>
              </a:spcBef>
              <a:buNone/>
              <a:defRPr/>
            </a:lvl3pPr>
            <a:lvl4pPr marL="966978" indent="0" algn="l">
              <a:spcBef>
                <a:spcPts val="900"/>
              </a:spcBef>
              <a:buNone/>
              <a:defRPr/>
            </a:lvl4pPr>
            <a:lvl5pPr marL="1309878" indent="0" algn="l">
              <a:spcBef>
                <a:spcPts val="900"/>
              </a:spcBef>
              <a:buNone/>
              <a:defRPr/>
            </a:lvl5pPr>
          </a:lstStyle>
          <a:p>
            <a:pPr lvl="0"/>
            <a:r>
              <a:rPr lang="en-US" dirty="0" smtClean="0"/>
              <a:t>Click to enter text</a:t>
            </a:r>
          </a:p>
        </p:txBody>
      </p:sp>
      <p:sp>
        <p:nvSpPr>
          <p:cNvPr id="12" name="Title 1"/>
          <p:cNvSpPr>
            <a:spLocks noGrp="1"/>
          </p:cNvSpPr>
          <p:nvPr>
            <p:ph type="title" hasCustomPrompt="1"/>
          </p:nvPr>
        </p:nvSpPr>
        <p:spPr>
          <a:xfrm>
            <a:off x="302419" y="394047"/>
            <a:ext cx="3866600" cy="789792"/>
          </a:xfrm>
        </p:spPr>
        <p:txBody>
          <a:bodyPr anchor="ctr" anchorCtr="0">
            <a:noAutofit/>
          </a:bodyPr>
          <a:lstStyle>
            <a:lvl1pPr>
              <a:defRPr sz="2400" baseline="0">
                <a:solidFill>
                  <a:schemeClr val="accent2"/>
                </a:solidFill>
              </a:defRPr>
            </a:lvl1pPr>
          </a:lstStyle>
          <a:p>
            <a:r>
              <a:rPr lang="en-US" dirty="0" smtClean="0"/>
              <a:t>CLICK TO ENTER TITLE</a:t>
            </a:r>
            <a:endParaRPr lang="en-US" dirty="0"/>
          </a:p>
        </p:txBody>
      </p:sp>
      <p:sp>
        <p:nvSpPr>
          <p:cNvPr id="4" name="Content Placeholder 3"/>
          <p:cNvSpPr>
            <a:spLocks noGrp="1"/>
          </p:cNvSpPr>
          <p:nvPr>
            <p:ph sz="quarter" idx="13" hasCustomPrompt="1"/>
          </p:nvPr>
        </p:nvSpPr>
        <p:spPr>
          <a:xfrm>
            <a:off x="302419" y="1270339"/>
            <a:ext cx="3867150" cy="5138928"/>
          </a:xfrm>
        </p:spPr>
        <p:txBody>
          <a:bodyPr/>
          <a:lstStyle>
            <a:lvl1pPr marL="0" indent="0">
              <a:buNone/>
              <a:defRPr sz="1600" baseline="0"/>
            </a:lvl1pPr>
            <a:lvl2pPr marL="281178" indent="0">
              <a:buNone/>
              <a:defRPr/>
            </a:lvl2pPr>
            <a:lvl3pPr marL="624078" indent="0">
              <a:buNone/>
              <a:defRPr/>
            </a:lvl3pPr>
            <a:lvl4pPr marL="966978" indent="0">
              <a:buNone/>
              <a:defRPr/>
            </a:lvl4pPr>
            <a:lvl5pPr marL="1309878" indent="0">
              <a:buNone/>
              <a:defRPr/>
            </a:lvl5pPr>
          </a:lstStyle>
          <a:p>
            <a:pPr lvl="0"/>
            <a:r>
              <a:rPr lang="en-US" dirty="0" smtClean="0"/>
              <a:t>Click to enter text</a:t>
            </a:r>
          </a:p>
        </p:txBody>
      </p:sp>
      <p:sp>
        <p:nvSpPr>
          <p:cNvPr id="13" name="Slide Number Placeholder 5"/>
          <p:cNvSpPr>
            <a:spLocks noGrp="1"/>
          </p:cNvSpPr>
          <p:nvPr>
            <p:ph type="sldNum" sz="quarter" idx="4"/>
          </p:nvPr>
        </p:nvSpPr>
        <p:spPr>
          <a:xfrm>
            <a:off x="8705224" y="6465568"/>
            <a:ext cx="384048" cy="265176"/>
          </a:xfrm>
          <a:prstGeom prst="rect">
            <a:avLst/>
          </a:prstGeom>
        </p:spPr>
        <p:txBody>
          <a:bodyPr vert="horz" lIns="91440" tIns="45720" rIns="91440" bIns="45720" rtlCol="0" anchor="ctr"/>
          <a:lstStyle>
            <a:lvl1pPr algn="ctr">
              <a:defRPr sz="800" b="1" i="0" baseline="0">
                <a:solidFill>
                  <a:schemeClr val="tx1">
                    <a:tint val="75000"/>
                  </a:schemeClr>
                </a:solidFill>
                <a:latin typeface="Arial" panose="020B0604020202020204" pitchFamily="34" charset="0"/>
              </a:defRPr>
            </a:lvl1pPr>
          </a:lstStyle>
          <a:p>
            <a:fld id="{8C48FBB7-A01E-404B-B3F3-5766E4A2F798}" type="slidenum">
              <a:rPr lang="en-US" smtClean="0"/>
              <a:pPr/>
              <a:t>‹#›</a:t>
            </a:fld>
            <a:endParaRPr lang="en-US" dirty="0"/>
          </a:p>
        </p:txBody>
      </p:sp>
      <p:sp>
        <p:nvSpPr>
          <p:cNvPr id="16" name="TextBox 15"/>
          <p:cNvSpPr txBox="1"/>
          <p:nvPr userDrawn="1"/>
        </p:nvSpPr>
        <p:spPr>
          <a:xfrm>
            <a:off x="107092" y="6499655"/>
            <a:ext cx="8549872"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aseline="0" dirty="0" smtClean="0">
                <a:solidFill>
                  <a:schemeClr val="bg1">
                    <a:lumMod val="65000"/>
                  </a:schemeClr>
                </a:solidFill>
                <a:latin typeface="Arial" panose="020B0604020202020204" pitchFamily="34" charset="0"/>
              </a:rPr>
              <a:t>© 2023 MINTZ, LEVIN, COHN, FERRIS, GLOVSKY AND POPEO, P.C.   //    Confidential Property</a:t>
            </a:r>
          </a:p>
        </p:txBody>
      </p:sp>
    </p:spTree>
    <p:extLst>
      <p:ext uri="{BB962C8B-B14F-4D97-AF65-F5344CB8AC3E}">
        <p14:creationId xmlns:p14="http://schemas.microsoft.com/office/powerpoint/2010/main" val="103599231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400550" y="911226"/>
            <a:ext cx="4115991" cy="5260975"/>
          </a:xfrm>
        </p:spPr>
        <p:txBody>
          <a:bodyPr>
            <a:noAutofit/>
          </a:bodyPr>
          <a:lstStyle>
            <a:lvl1pPr marL="0" indent="0" algn="l">
              <a:lnSpc>
                <a:spcPct val="150000"/>
              </a:lnSpc>
              <a:spcBef>
                <a:spcPts val="450"/>
              </a:spcBef>
              <a:buNone/>
              <a:defRPr sz="1800" baseline="0"/>
            </a:lvl1pPr>
            <a:lvl2pPr marL="205740" indent="-212598" algn="l">
              <a:lnSpc>
                <a:spcPct val="110000"/>
              </a:lnSpc>
              <a:spcBef>
                <a:spcPts val="1200"/>
              </a:spcBef>
              <a:defRPr sz="1350"/>
            </a:lvl2pPr>
            <a:lvl3pPr marL="205740" indent="-212598" algn="l">
              <a:lnSpc>
                <a:spcPct val="110000"/>
              </a:lnSpc>
              <a:spcBef>
                <a:spcPts val="1200"/>
              </a:spcBef>
              <a:defRPr sz="1350"/>
            </a:lvl3pPr>
            <a:lvl4pPr marL="205740" indent="-212598" algn="l">
              <a:lnSpc>
                <a:spcPct val="110000"/>
              </a:lnSpc>
              <a:spcBef>
                <a:spcPts val="1200"/>
              </a:spcBef>
              <a:defRPr sz="1350"/>
            </a:lvl4pPr>
            <a:lvl5pPr marL="205740" indent="-212598" algn="l">
              <a:lnSpc>
                <a:spcPct val="110000"/>
              </a:lnSpc>
              <a:spcBef>
                <a:spcPts val="1200"/>
              </a:spcBef>
              <a:defRPr sz="1350"/>
            </a:lvl5pPr>
            <a:lvl6pPr>
              <a:defRPr sz="1500"/>
            </a:lvl6pPr>
            <a:lvl7pPr>
              <a:defRPr sz="1500"/>
            </a:lvl7pPr>
            <a:lvl8pPr>
              <a:defRPr sz="1500"/>
            </a:lvl8pPr>
            <a:lvl9pPr>
              <a:defRPr sz="1500"/>
            </a:lvl9pPr>
          </a:lstStyle>
          <a:p>
            <a:pPr lvl="0"/>
            <a:r>
              <a:rPr lang="en-US" dirty="0" smtClean="0"/>
              <a:t>Click to enter text</a:t>
            </a:r>
          </a:p>
        </p:txBody>
      </p:sp>
      <p:grpSp>
        <p:nvGrpSpPr>
          <p:cNvPr id="12" name="Group 11"/>
          <p:cNvGrpSpPr/>
          <p:nvPr/>
        </p:nvGrpSpPr>
        <p:grpSpPr>
          <a:xfrm>
            <a:off x="352425" y="1074293"/>
            <a:ext cx="3430191" cy="4934839"/>
            <a:chOff x="1108710" y="742950"/>
            <a:chExt cx="2785110" cy="3581400"/>
          </a:xfrm>
        </p:grpSpPr>
        <p:sp>
          <p:nvSpPr>
            <p:cNvPr id="13" name="Rectangle 12">
              <a:extLst>
                <a:ext uri="{FF2B5EF4-FFF2-40B4-BE49-F238E27FC236}">
                  <a16:creationId xmlns:a16="http://schemas.microsoft.com/office/drawing/2014/main" id="{926E257D-BBE5-2C41-8E71-2016DA578AEF}"/>
                </a:ext>
              </a:extLst>
            </p:cNvPr>
            <p:cNvSpPr/>
            <p:nvPr/>
          </p:nvSpPr>
          <p:spPr>
            <a:xfrm>
              <a:off x="1135380" y="742950"/>
              <a:ext cx="2758440" cy="3581400"/>
            </a:xfrm>
            <a:prstGeom prst="rect">
              <a:avLst/>
            </a:prstGeom>
            <a:solidFill>
              <a:srgbClr val="1B5B69"/>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sz="1350" dirty="0">
                <a:solidFill>
                  <a:schemeClr val="accent2"/>
                </a:solidFill>
                <a:latin typeface="Arial"/>
              </a:endParaRPr>
            </a:p>
          </p:txBody>
        </p:sp>
        <p:sp>
          <p:nvSpPr>
            <p:cNvPr id="14" name="Rectangle 13">
              <a:extLst>
                <a:ext uri="{FF2B5EF4-FFF2-40B4-BE49-F238E27FC236}">
                  <a16:creationId xmlns:a16="http://schemas.microsoft.com/office/drawing/2014/main" id="{25994682-F7DB-974A-88E6-97E36E7BAFFD}"/>
                </a:ext>
              </a:extLst>
            </p:cNvPr>
            <p:cNvSpPr/>
            <p:nvPr/>
          </p:nvSpPr>
          <p:spPr>
            <a:xfrm>
              <a:off x="1108710" y="742950"/>
              <a:ext cx="49530" cy="3581400"/>
            </a:xfrm>
            <a:prstGeom prst="rect">
              <a:avLst/>
            </a:prstGeom>
            <a:solidFill>
              <a:srgbClr val="5CE5CE"/>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sz="1350" dirty="0">
                <a:latin typeface="Arial"/>
              </a:endParaRPr>
            </a:p>
          </p:txBody>
        </p:sp>
      </p:grpSp>
      <p:sp>
        <p:nvSpPr>
          <p:cNvPr id="16" name="Text Placeholder 15"/>
          <p:cNvSpPr>
            <a:spLocks noGrp="1"/>
          </p:cNvSpPr>
          <p:nvPr>
            <p:ph type="body" sz="quarter" idx="10" hasCustomPrompt="1"/>
          </p:nvPr>
        </p:nvSpPr>
        <p:spPr>
          <a:xfrm>
            <a:off x="795528" y="1316736"/>
            <a:ext cx="2606040" cy="4398264"/>
          </a:xfrm>
        </p:spPr>
        <p:txBody>
          <a:bodyPr>
            <a:noAutofit/>
          </a:bodyPr>
          <a:lstStyle>
            <a:lvl1pPr marL="0" marR="0" indent="0" algn="ctr" defTabSz="685800" rtl="0" eaLnBrk="1" fontAlgn="auto" latinLnBrk="0" hangingPunct="1">
              <a:lnSpc>
                <a:spcPct val="100000"/>
              </a:lnSpc>
              <a:spcBef>
                <a:spcPts val="0"/>
              </a:spcBef>
              <a:spcAft>
                <a:spcPts val="0"/>
              </a:spcAft>
              <a:buClr>
                <a:schemeClr val="accent1"/>
              </a:buClr>
              <a:buSzTx/>
              <a:buFont typeface="Arial" panose="020B0604020202020204" pitchFamily="34" charset="0"/>
              <a:buNone/>
              <a:tabLst/>
              <a:defRPr sz="2000" i="1" baseline="0">
                <a:solidFill>
                  <a:schemeClr val="bg1"/>
                </a:solidFill>
              </a:defRPr>
            </a:lvl1pPr>
            <a:lvl2pPr marL="0" indent="0" algn="ctr">
              <a:lnSpc>
                <a:spcPct val="100000"/>
              </a:lnSpc>
              <a:spcBef>
                <a:spcPts val="0"/>
              </a:spcBef>
              <a:buNone/>
              <a:defRPr i="1">
                <a:solidFill>
                  <a:schemeClr val="bg1"/>
                </a:solidFill>
              </a:defRPr>
            </a:lvl2pPr>
            <a:lvl3pPr marL="0" indent="0" algn="ctr">
              <a:lnSpc>
                <a:spcPct val="100000"/>
              </a:lnSpc>
              <a:spcBef>
                <a:spcPts val="0"/>
              </a:spcBef>
              <a:buNone/>
              <a:defRPr i="1">
                <a:solidFill>
                  <a:schemeClr val="bg1"/>
                </a:solidFill>
              </a:defRPr>
            </a:lvl3pPr>
            <a:lvl4pPr marL="0" indent="0" algn="ctr">
              <a:lnSpc>
                <a:spcPct val="100000"/>
              </a:lnSpc>
              <a:spcBef>
                <a:spcPts val="0"/>
              </a:spcBef>
              <a:buNone/>
              <a:defRPr i="1">
                <a:solidFill>
                  <a:schemeClr val="bg1"/>
                </a:solidFill>
              </a:defRPr>
            </a:lvl4pPr>
            <a:lvl5pPr marL="0" indent="0" algn="ctr">
              <a:lnSpc>
                <a:spcPct val="100000"/>
              </a:lnSpc>
              <a:spcBef>
                <a:spcPts val="0"/>
              </a:spcBef>
              <a:buNone/>
              <a:defRPr i="1">
                <a:solidFill>
                  <a:schemeClr val="bg1"/>
                </a:solidFill>
              </a:defRPr>
            </a:lvl5pPr>
          </a:lstStyle>
          <a:p>
            <a:r>
              <a:rPr lang="en-US" dirty="0" smtClean="0"/>
              <a:t>Sample testimonial text. Sample testimonial text. </a:t>
            </a:r>
          </a:p>
          <a:p>
            <a:pPr marL="0" marR="0" lvl="0" indent="0" algn="ctr" defTabSz="685800" rtl="0" eaLnBrk="1" fontAlgn="auto" latinLnBrk="0" hangingPunct="1">
              <a:lnSpc>
                <a:spcPct val="100000"/>
              </a:lnSpc>
              <a:spcBef>
                <a:spcPts val="0"/>
              </a:spcBef>
              <a:spcAft>
                <a:spcPts val="0"/>
              </a:spcAft>
              <a:buClr>
                <a:schemeClr val="accent1"/>
              </a:buClr>
              <a:buSzTx/>
              <a:buFont typeface="Arial" panose="020B0604020202020204" pitchFamily="34" charset="0"/>
              <a:buNone/>
              <a:tabLst/>
              <a:defRPr/>
            </a:pPr>
            <a:r>
              <a:rPr lang="en-US" dirty="0" smtClean="0"/>
              <a:t>Sample testimonial text. Sample testimonial text. Sample testimonial text. Sample testimonial text. Sample testimonial text. Sample testimonial text. Sample testimonial text. </a:t>
            </a:r>
          </a:p>
          <a:p>
            <a:pPr marL="0" marR="0" lvl="0" indent="0" algn="ctr" defTabSz="685800" rtl="0" eaLnBrk="1" fontAlgn="auto" latinLnBrk="0" hangingPunct="1">
              <a:lnSpc>
                <a:spcPct val="100000"/>
              </a:lnSpc>
              <a:spcBef>
                <a:spcPts val="0"/>
              </a:spcBef>
              <a:spcAft>
                <a:spcPts val="0"/>
              </a:spcAft>
              <a:buClr>
                <a:schemeClr val="accent1"/>
              </a:buClr>
              <a:buSzTx/>
              <a:buFont typeface="Arial" panose="020B0604020202020204" pitchFamily="34" charset="0"/>
              <a:buNone/>
              <a:tabLst/>
              <a:defRPr/>
            </a:pPr>
            <a:endParaRPr lang="en-US" dirty="0" smtClean="0"/>
          </a:p>
          <a:p>
            <a:endParaRPr lang="en-US" dirty="0" smtClean="0"/>
          </a:p>
          <a:p>
            <a:pPr marL="0" marR="0" lvl="0" indent="0" algn="ctr" defTabSz="685800" rtl="0" eaLnBrk="1" fontAlgn="auto" latinLnBrk="0" hangingPunct="1">
              <a:lnSpc>
                <a:spcPct val="100000"/>
              </a:lnSpc>
              <a:spcBef>
                <a:spcPts val="0"/>
              </a:spcBef>
              <a:spcAft>
                <a:spcPts val="0"/>
              </a:spcAft>
              <a:buClr>
                <a:schemeClr val="accent1"/>
              </a:buClr>
              <a:buSzTx/>
              <a:buFont typeface="Arial" panose="020B0604020202020204" pitchFamily="34" charset="0"/>
              <a:buNone/>
              <a:tabLst/>
              <a:defRPr/>
            </a:pPr>
            <a:endParaRPr lang="en-US" dirty="0" smtClean="0"/>
          </a:p>
        </p:txBody>
      </p:sp>
      <p:sp>
        <p:nvSpPr>
          <p:cNvPr id="9" name="Rectangle 8"/>
          <p:cNvSpPr/>
          <p:nvPr userDrawn="1"/>
        </p:nvSpPr>
        <p:spPr>
          <a:xfrm>
            <a:off x="8705224" y="6423592"/>
            <a:ext cx="384048" cy="384048"/>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5"/>
          <p:cNvSpPr>
            <a:spLocks noGrp="1"/>
          </p:cNvSpPr>
          <p:nvPr>
            <p:ph type="sldNum" sz="quarter" idx="4"/>
          </p:nvPr>
        </p:nvSpPr>
        <p:spPr>
          <a:xfrm>
            <a:off x="8705224" y="6465568"/>
            <a:ext cx="384048" cy="265176"/>
          </a:xfrm>
          <a:prstGeom prst="rect">
            <a:avLst/>
          </a:prstGeom>
        </p:spPr>
        <p:txBody>
          <a:bodyPr vert="horz" lIns="91440" tIns="45720" rIns="91440" bIns="45720" rtlCol="0" anchor="ctr"/>
          <a:lstStyle>
            <a:lvl1pPr algn="ctr">
              <a:defRPr sz="800" b="1" i="0" baseline="0">
                <a:solidFill>
                  <a:schemeClr val="tx1">
                    <a:tint val="75000"/>
                  </a:schemeClr>
                </a:solidFill>
                <a:latin typeface="Arial" panose="020B0604020202020204" pitchFamily="34" charset="0"/>
              </a:defRPr>
            </a:lvl1pPr>
          </a:lstStyle>
          <a:p>
            <a:fld id="{8C48FBB7-A01E-404B-B3F3-5766E4A2F798}" type="slidenum">
              <a:rPr lang="en-US" smtClean="0"/>
              <a:pPr/>
              <a:t>‹#›</a:t>
            </a:fld>
            <a:endParaRPr lang="en-US" dirty="0"/>
          </a:p>
        </p:txBody>
      </p:sp>
      <p:sp>
        <p:nvSpPr>
          <p:cNvPr id="15" name="TextBox 14"/>
          <p:cNvSpPr txBox="1"/>
          <p:nvPr userDrawn="1"/>
        </p:nvSpPr>
        <p:spPr>
          <a:xfrm>
            <a:off x="107092" y="6441989"/>
            <a:ext cx="8549872"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aseline="0" dirty="0" smtClean="0">
                <a:solidFill>
                  <a:schemeClr val="bg1">
                    <a:lumMod val="65000"/>
                  </a:schemeClr>
                </a:solidFill>
                <a:latin typeface="Arial" panose="020B0604020202020204" pitchFamily="34" charset="0"/>
              </a:rPr>
              <a:t>© 2023 MINTZ, LEVIN, COHN, FERRIS, GLOVSKY AND POPEO, P.C.   //    Confidential Property</a:t>
            </a:r>
          </a:p>
        </p:txBody>
      </p:sp>
    </p:spTree>
    <p:extLst>
      <p:ext uri="{BB962C8B-B14F-4D97-AF65-F5344CB8AC3E}">
        <p14:creationId xmlns:p14="http://schemas.microsoft.com/office/powerpoint/2010/main" val="330752199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62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with Caption 2">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19DCB71-9D0B-9444-9E6D-356226F1E99E}"/>
              </a:ext>
            </a:extLst>
          </p:cNvPr>
          <p:cNvSpPr/>
          <p:nvPr/>
        </p:nvSpPr>
        <p:spPr>
          <a:xfrm>
            <a:off x="0" y="0"/>
            <a:ext cx="253746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rial"/>
            </a:endParaRPr>
          </a:p>
        </p:txBody>
      </p:sp>
      <p:sp>
        <p:nvSpPr>
          <p:cNvPr id="6" name="Rectangle 5">
            <a:extLst>
              <a:ext uri="{FF2B5EF4-FFF2-40B4-BE49-F238E27FC236}">
                <a16:creationId xmlns:a16="http://schemas.microsoft.com/office/drawing/2014/main" id="{926E257D-BBE5-2C41-8E71-2016DA578AEF}"/>
              </a:ext>
            </a:extLst>
          </p:cNvPr>
          <p:cNvSpPr/>
          <p:nvPr/>
        </p:nvSpPr>
        <p:spPr>
          <a:xfrm>
            <a:off x="940757" y="1965960"/>
            <a:ext cx="2758440" cy="29260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rial"/>
            </a:endParaRPr>
          </a:p>
        </p:txBody>
      </p:sp>
      <p:sp>
        <p:nvSpPr>
          <p:cNvPr id="7" name="Title 1">
            <a:extLst>
              <a:ext uri="{FF2B5EF4-FFF2-40B4-BE49-F238E27FC236}">
                <a16:creationId xmlns:a16="http://schemas.microsoft.com/office/drawing/2014/main" id="{6F6328A2-EF13-114C-9B06-0B1C2A3B7D66}"/>
              </a:ext>
            </a:extLst>
          </p:cNvPr>
          <p:cNvSpPr>
            <a:spLocks noGrp="1"/>
          </p:cNvSpPr>
          <p:nvPr>
            <p:ph type="title" hasCustomPrompt="1"/>
          </p:nvPr>
        </p:nvSpPr>
        <p:spPr>
          <a:xfrm>
            <a:off x="1169357" y="1965960"/>
            <a:ext cx="2324100" cy="2926080"/>
          </a:xfrm>
        </p:spPr>
        <p:txBody>
          <a:bodyPr/>
          <a:lstStyle>
            <a:lvl1pPr algn="ctr">
              <a:defRPr sz="2000" baseline="0">
                <a:solidFill>
                  <a:schemeClr val="bg1"/>
                </a:solidFill>
              </a:defRPr>
            </a:lvl1pPr>
          </a:lstStyle>
          <a:p>
            <a:pPr algn="ctr"/>
            <a:r>
              <a:rPr lang="en-US" dirty="0" smtClean="0">
                <a:solidFill>
                  <a:schemeClr val="bg1"/>
                </a:solidFill>
              </a:rPr>
              <a:t>CLICK TO ENTER TITLE OR CALL OUT COPY</a:t>
            </a:r>
            <a:endParaRPr lang="en-US" dirty="0">
              <a:solidFill>
                <a:schemeClr val="bg1"/>
              </a:solidFill>
            </a:endParaRPr>
          </a:p>
        </p:txBody>
      </p:sp>
      <p:sp>
        <p:nvSpPr>
          <p:cNvPr id="8" name="Rectangle 7">
            <a:extLst>
              <a:ext uri="{FF2B5EF4-FFF2-40B4-BE49-F238E27FC236}">
                <a16:creationId xmlns:a16="http://schemas.microsoft.com/office/drawing/2014/main" id="{25994682-F7DB-974A-88E6-97E36E7BAFFD}"/>
              </a:ext>
            </a:extLst>
          </p:cNvPr>
          <p:cNvSpPr/>
          <p:nvPr/>
        </p:nvSpPr>
        <p:spPr>
          <a:xfrm>
            <a:off x="914087" y="1965960"/>
            <a:ext cx="49530" cy="2926080"/>
          </a:xfrm>
          <a:prstGeom prst="rect">
            <a:avLst/>
          </a:prstGeom>
          <a:solidFill>
            <a:srgbClr val="5CE4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atin typeface="Arial"/>
            </a:endParaRPr>
          </a:p>
        </p:txBody>
      </p:sp>
      <p:sp>
        <p:nvSpPr>
          <p:cNvPr id="15" name="Content Placeholder 14"/>
          <p:cNvSpPr>
            <a:spLocks noGrp="1"/>
          </p:cNvSpPr>
          <p:nvPr>
            <p:ph sz="quarter" idx="12" hasCustomPrompt="1"/>
          </p:nvPr>
        </p:nvSpPr>
        <p:spPr>
          <a:xfrm>
            <a:off x="4323160" y="762001"/>
            <a:ext cx="4168378" cy="5572125"/>
          </a:xfrm>
        </p:spPr>
        <p:txBody>
          <a:bodyPr/>
          <a:lstStyle>
            <a:lvl1pPr>
              <a:defRPr sz="2000"/>
            </a:lvl1pPr>
          </a:lstStyle>
          <a:p>
            <a:pPr lvl="0"/>
            <a:r>
              <a:rPr lang="en-US" dirty="0" smtClean="0"/>
              <a:t>Click to enter text</a:t>
            </a:r>
          </a:p>
          <a:p>
            <a:pPr lvl="0"/>
            <a:r>
              <a:rPr lang="en-US" dirty="0" smtClean="0"/>
              <a:t>First level</a:t>
            </a:r>
          </a:p>
          <a:p>
            <a:pPr lvl="0"/>
            <a:r>
              <a:rPr lang="en-US" dirty="0" smtClean="0"/>
              <a:t>First level</a:t>
            </a:r>
          </a:p>
          <a:p>
            <a:pPr lvl="0"/>
            <a:r>
              <a:rPr lang="en-US" dirty="0" smtClean="0"/>
              <a:t>First level</a:t>
            </a:r>
          </a:p>
          <a:p>
            <a:pPr lvl="0"/>
            <a:r>
              <a:rPr lang="en-US" dirty="0" smtClean="0"/>
              <a:t>First level</a:t>
            </a:r>
          </a:p>
        </p:txBody>
      </p:sp>
      <p:sp>
        <p:nvSpPr>
          <p:cNvPr id="9" name="Rectangle 8"/>
          <p:cNvSpPr/>
          <p:nvPr userDrawn="1"/>
        </p:nvSpPr>
        <p:spPr>
          <a:xfrm>
            <a:off x="8705224" y="6423592"/>
            <a:ext cx="384048" cy="384048"/>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5"/>
          <p:cNvSpPr>
            <a:spLocks noGrp="1"/>
          </p:cNvSpPr>
          <p:nvPr>
            <p:ph type="sldNum" sz="quarter" idx="4"/>
          </p:nvPr>
        </p:nvSpPr>
        <p:spPr>
          <a:xfrm>
            <a:off x="8705224" y="6465568"/>
            <a:ext cx="384048" cy="265176"/>
          </a:xfrm>
          <a:prstGeom prst="rect">
            <a:avLst/>
          </a:prstGeom>
        </p:spPr>
        <p:txBody>
          <a:bodyPr vert="horz" lIns="91440" tIns="45720" rIns="91440" bIns="45720" rtlCol="0" anchor="ctr"/>
          <a:lstStyle>
            <a:lvl1pPr algn="ctr">
              <a:defRPr sz="800" b="1" i="0" baseline="0">
                <a:solidFill>
                  <a:schemeClr val="tx1">
                    <a:tint val="75000"/>
                  </a:schemeClr>
                </a:solidFill>
                <a:latin typeface="Arial" panose="020B0604020202020204" pitchFamily="34" charset="0"/>
              </a:defRPr>
            </a:lvl1pPr>
          </a:lstStyle>
          <a:p>
            <a:fld id="{8C48FBB7-A01E-404B-B3F3-5766E4A2F798}" type="slidenum">
              <a:rPr lang="en-US" smtClean="0"/>
              <a:pPr/>
              <a:t>‹#›</a:t>
            </a:fld>
            <a:endParaRPr lang="en-US" dirty="0"/>
          </a:p>
        </p:txBody>
      </p:sp>
      <p:sp>
        <p:nvSpPr>
          <p:cNvPr id="12" name="TextBox 11"/>
          <p:cNvSpPr txBox="1"/>
          <p:nvPr userDrawn="1"/>
        </p:nvSpPr>
        <p:spPr>
          <a:xfrm>
            <a:off x="107092" y="6441989"/>
            <a:ext cx="8549872"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aseline="0" dirty="0" smtClean="0">
                <a:solidFill>
                  <a:schemeClr val="bg1">
                    <a:lumMod val="65000"/>
                  </a:schemeClr>
                </a:solidFill>
                <a:latin typeface="Arial" panose="020B0604020202020204" pitchFamily="34" charset="0"/>
              </a:rPr>
              <a:t>© 2023 MINTZ, LEVIN, COHN, FERRIS, GLOVSKY AND POPEO, P.C.   //    Confidential Property</a:t>
            </a:r>
          </a:p>
        </p:txBody>
      </p:sp>
    </p:spTree>
    <p:extLst>
      <p:ext uri="{BB962C8B-B14F-4D97-AF65-F5344CB8AC3E}">
        <p14:creationId xmlns:p14="http://schemas.microsoft.com/office/powerpoint/2010/main" val="426323522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umbered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ENTER TITLE</a:t>
            </a:r>
            <a:endParaRPr lang="en-US" dirty="0"/>
          </a:p>
        </p:txBody>
      </p:sp>
      <p:sp>
        <p:nvSpPr>
          <p:cNvPr id="6" name="TextBox 5">
            <a:extLst>
              <a:ext uri="{FF2B5EF4-FFF2-40B4-BE49-F238E27FC236}">
                <a16:creationId xmlns:a16="http://schemas.microsoft.com/office/drawing/2014/main" id="{D6F60EA1-F242-334C-83E8-17377F2D4C97}"/>
              </a:ext>
            </a:extLst>
          </p:cNvPr>
          <p:cNvSpPr txBox="1"/>
          <p:nvPr/>
        </p:nvSpPr>
        <p:spPr>
          <a:xfrm>
            <a:off x="520311" y="1674716"/>
            <a:ext cx="436418" cy="1015663"/>
          </a:xfrm>
          <a:prstGeom prst="rect">
            <a:avLst/>
          </a:prstGeom>
          <a:noFill/>
        </p:spPr>
        <p:txBody>
          <a:bodyPr wrap="square" rtlCol="0">
            <a:spAutoFit/>
          </a:bodyPr>
          <a:lstStyle/>
          <a:p>
            <a:r>
              <a:rPr lang="en-US" sz="6000" b="1" dirty="0">
                <a:solidFill>
                  <a:schemeClr val="bg2"/>
                </a:solidFill>
                <a:latin typeface="Arial"/>
              </a:rPr>
              <a:t>1</a:t>
            </a:r>
          </a:p>
        </p:txBody>
      </p:sp>
      <p:sp>
        <p:nvSpPr>
          <p:cNvPr id="7" name="TextBox 6">
            <a:extLst>
              <a:ext uri="{FF2B5EF4-FFF2-40B4-BE49-F238E27FC236}">
                <a16:creationId xmlns:a16="http://schemas.microsoft.com/office/drawing/2014/main" id="{4B166FBF-7E3B-7844-944F-36A731C3A7C8}"/>
              </a:ext>
            </a:extLst>
          </p:cNvPr>
          <p:cNvSpPr txBox="1"/>
          <p:nvPr/>
        </p:nvSpPr>
        <p:spPr>
          <a:xfrm>
            <a:off x="4430260" y="1674716"/>
            <a:ext cx="436418" cy="1015663"/>
          </a:xfrm>
          <a:prstGeom prst="rect">
            <a:avLst/>
          </a:prstGeom>
          <a:noFill/>
        </p:spPr>
        <p:txBody>
          <a:bodyPr wrap="square" rtlCol="0">
            <a:spAutoFit/>
          </a:bodyPr>
          <a:lstStyle/>
          <a:p>
            <a:r>
              <a:rPr lang="en-US" sz="6000" b="1" dirty="0">
                <a:solidFill>
                  <a:schemeClr val="bg2"/>
                </a:solidFill>
                <a:latin typeface="Arial"/>
              </a:rPr>
              <a:t>2</a:t>
            </a:r>
          </a:p>
        </p:txBody>
      </p:sp>
      <p:sp>
        <p:nvSpPr>
          <p:cNvPr id="8" name="TextBox 7">
            <a:extLst>
              <a:ext uri="{FF2B5EF4-FFF2-40B4-BE49-F238E27FC236}">
                <a16:creationId xmlns:a16="http://schemas.microsoft.com/office/drawing/2014/main" id="{2BD81A91-60FC-E647-9C17-F25B6409F35F}"/>
              </a:ext>
            </a:extLst>
          </p:cNvPr>
          <p:cNvSpPr txBox="1"/>
          <p:nvPr/>
        </p:nvSpPr>
        <p:spPr>
          <a:xfrm>
            <a:off x="4430260" y="4049781"/>
            <a:ext cx="436418" cy="1015663"/>
          </a:xfrm>
          <a:prstGeom prst="rect">
            <a:avLst/>
          </a:prstGeom>
          <a:noFill/>
        </p:spPr>
        <p:txBody>
          <a:bodyPr wrap="square" rtlCol="0">
            <a:spAutoFit/>
          </a:bodyPr>
          <a:lstStyle/>
          <a:p>
            <a:r>
              <a:rPr lang="en-US" sz="6000" b="1" dirty="0">
                <a:solidFill>
                  <a:schemeClr val="bg2"/>
                </a:solidFill>
                <a:latin typeface="Arial"/>
              </a:rPr>
              <a:t>4</a:t>
            </a:r>
          </a:p>
        </p:txBody>
      </p:sp>
      <p:sp>
        <p:nvSpPr>
          <p:cNvPr id="9" name="TextBox 8">
            <a:extLst>
              <a:ext uri="{FF2B5EF4-FFF2-40B4-BE49-F238E27FC236}">
                <a16:creationId xmlns:a16="http://schemas.microsoft.com/office/drawing/2014/main" id="{10669224-D508-DF4B-92E1-8B4BDF529E33}"/>
              </a:ext>
            </a:extLst>
          </p:cNvPr>
          <p:cNvSpPr txBox="1"/>
          <p:nvPr/>
        </p:nvSpPr>
        <p:spPr>
          <a:xfrm>
            <a:off x="511404" y="4049781"/>
            <a:ext cx="436418" cy="1015663"/>
          </a:xfrm>
          <a:prstGeom prst="rect">
            <a:avLst/>
          </a:prstGeom>
          <a:noFill/>
        </p:spPr>
        <p:txBody>
          <a:bodyPr wrap="square" rtlCol="0">
            <a:spAutoFit/>
          </a:bodyPr>
          <a:lstStyle/>
          <a:p>
            <a:r>
              <a:rPr lang="en-US" sz="6000" b="1" dirty="0">
                <a:solidFill>
                  <a:schemeClr val="bg2"/>
                </a:solidFill>
                <a:latin typeface="Arial"/>
              </a:rPr>
              <a:t>3</a:t>
            </a:r>
          </a:p>
        </p:txBody>
      </p:sp>
      <p:sp>
        <p:nvSpPr>
          <p:cNvPr id="11" name="Text Placeholder 10"/>
          <p:cNvSpPr>
            <a:spLocks noGrp="1"/>
          </p:cNvSpPr>
          <p:nvPr>
            <p:ph type="body" sz="quarter" idx="12" hasCustomPrompt="1"/>
          </p:nvPr>
        </p:nvSpPr>
        <p:spPr>
          <a:xfrm>
            <a:off x="1132285" y="2081214"/>
            <a:ext cx="3102769" cy="1349375"/>
          </a:xfrm>
        </p:spPr>
        <p:txBody>
          <a:bodyPr/>
          <a:lstStyle>
            <a:lvl1pPr marL="0" marR="0" indent="0" algn="l" defTabSz="685800" rtl="0" eaLnBrk="1" fontAlgn="auto" latinLnBrk="0" hangingPunct="1">
              <a:lnSpc>
                <a:spcPct val="100000"/>
              </a:lnSpc>
              <a:spcBef>
                <a:spcPts val="900"/>
              </a:spcBef>
              <a:spcAft>
                <a:spcPts val="0"/>
              </a:spcAft>
              <a:buClr>
                <a:schemeClr val="accent1"/>
              </a:buClr>
              <a:buSzTx/>
              <a:buFont typeface="Arial" panose="020B0604020202020204" pitchFamily="34" charset="0"/>
              <a:buNone/>
              <a:tabLst/>
              <a:defRPr sz="1200" b="0" baseline="0"/>
            </a:lvl1pPr>
          </a:lstStyle>
          <a:p>
            <a:pPr lvl="0"/>
            <a:r>
              <a:rPr lang="en-US" dirty="0" smtClean="0"/>
              <a:t>Enter Secondary Title</a:t>
            </a:r>
          </a:p>
          <a:p>
            <a:pPr marL="0" marR="0" lvl="0" indent="0" algn="l" defTabSz="685800" rtl="0" eaLnBrk="1" fontAlgn="auto" latinLnBrk="0" hangingPunct="1">
              <a:lnSpc>
                <a:spcPct val="100000"/>
              </a:lnSpc>
              <a:spcBef>
                <a:spcPts val="900"/>
              </a:spcBef>
              <a:spcAft>
                <a:spcPts val="0"/>
              </a:spcAft>
              <a:buClr>
                <a:schemeClr val="accent1"/>
              </a:buClr>
              <a:buSzTx/>
              <a:buFont typeface="Arial" panose="020B0604020202020204" pitchFamily="34" charset="0"/>
              <a:buNone/>
              <a:tabLst/>
              <a:defRPr/>
            </a:pPr>
            <a:r>
              <a:rPr lang="en-US" dirty="0" smtClean="0"/>
              <a:t>Click to enter text. Click to enter text. Click to enter text. Click to enter text. Click to enter text. Click to enter text. Click to enter text. </a:t>
            </a:r>
          </a:p>
        </p:txBody>
      </p:sp>
      <p:sp>
        <p:nvSpPr>
          <p:cNvPr id="12" name="Text Placeholder 10"/>
          <p:cNvSpPr>
            <a:spLocks noGrp="1"/>
          </p:cNvSpPr>
          <p:nvPr>
            <p:ph type="body" sz="quarter" idx="13" hasCustomPrompt="1"/>
          </p:nvPr>
        </p:nvSpPr>
        <p:spPr>
          <a:xfrm>
            <a:off x="1137730" y="4425273"/>
            <a:ext cx="3102769" cy="1349375"/>
          </a:xfrm>
        </p:spPr>
        <p:txBody>
          <a:bodyPr/>
          <a:lstStyle>
            <a:lvl1pPr marL="0" marR="0" indent="0" algn="l" defTabSz="685800" rtl="0" eaLnBrk="1" fontAlgn="auto" latinLnBrk="0" hangingPunct="1">
              <a:lnSpc>
                <a:spcPct val="100000"/>
              </a:lnSpc>
              <a:spcBef>
                <a:spcPts val="900"/>
              </a:spcBef>
              <a:spcAft>
                <a:spcPts val="0"/>
              </a:spcAft>
              <a:buClr>
                <a:schemeClr val="accent1"/>
              </a:buClr>
              <a:buSzTx/>
              <a:buFont typeface="Arial" panose="020B0604020202020204" pitchFamily="34" charset="0"/>
              <a:buNone/>
              <a:tabLst/>
              <a:defRPr sz="1200" b="0" baseline="0"/>
            </a:lvl1pPr>
          </a:lstStyle>
          <a:p>
            <a:pPr lvl="0"/>
            <a:r>
              <a:rPr lang="en-US" dirty="0" smtClean="0"/>
              <a:t>Enter Secondary Title</a:t>
            </a:r>
          </a:p>
          <a:p>
            <a:pPr marL="0" marR="0" lvl="0" indent="0" algn="l" defTabSz="685800" rtl="0" eaLnBrk="1" fontAlgn="auto" latinLnBrk="0" hangingPunct="1">
              <a:lnSpc>
                <a:spcPct val="100000"/>
              </a:lnSpc>
              <a:spcBef>
                <a:spcPts val="900"/>
              </a:spcBef>
              <a:spcAft>
                <a:spcPts val="0"/>
              </a:spcAft>
              <a:buClr>
                <a:schemeClr val="accent1"/>
              </a:buClr>
              <a:buSzTx/>
              <a:buFont typeface="Arial" panose="020B0604020202020204" pitchFamily="34" charset="0"/>
              <a:buNone/>
              <a:tabLst/>
              <a:defRPr/>
            </a:pPr>
            <a:r>
              <a:rPr lang="en-US" dirty="0" smtClean="0"/>
              <a:t>Click to enter text. Click to enter text. Click to enter text. Click to enter text. Click to enter text. Click to enter text. Click to enter text. </a:t>
            </a:r>
          </a:p>
        </p:txBody>
      </p:sp>
      <p:sp>
        <p:nvSpPr>
          <p:cNvPr id="13" name="Text Placeholder 10"/>
          <p:cNvSpPr>
            <a:spLocks noGrp="1"/>
          </p:cNvSpPr>
          <p:nvPr>
            <p:ph type="body" sz="quarter" idx="14" hasCustomPrompt="1"/>
          </p:nvPr>
        </p:nvSpPr>
        <p:spPr>
          <a:xfrm>
            <a:off x="5078355" y="2088474"/>
            <a:ext cx="3102769" cy="1349375"/>
          </a:xfrm>
        </p:spPr>
        <p:txBody>
          <a:bodyPr/>
          <a:lstStyle>
            <a:lvl1pPr marL="0" marR="0" indent="0" algn="l" defTabSz="685800" rtl="0" eaLnBrk="1" fontAlgn="auto" latinLnBrk="0" hangingPunct="1">
              <a:lnSpc>
                <a:spcPct val="100000"/>
              </a:lnSpc>
              <a:spcBef>
                <a:spcPts val="900"/>
              </a:spcBef>
              <a:spcAft>
                <a:spcPts val="0"/>
              </a:spcAft>
              <a:buClr>
                <a:schemeClr val="accent1"/>
              </a:buClr>
              <a:buSzTx/>
              <a:buFont typeface="Arial" panose="020B0604020202020204" pitchFamily="34" charset="0"/>
              <a:buNone/>
              <a:tabLst/>
              <a:defRPr sz="1200" b="0" baseline="0"/>
            </a:lvl1pPr>
          </a:lstStyle>
          <a:p>
            <a:pPr lvl="0"/>
            <a:r>
              <a:rPr lang="en-US" dirty="0" smtClean="0"/>
              <a:t>Enter Secondary Title</a:t>
            </a:r>
          </a:p>
          <a:p>
            <a:pPr marL="0" marR="0" lvl="0" indent="0" algn="l" defTabSz="685800" rtl="0" eaLnBrk="1" fontAlgn="auto" latinLnBrk="0" hangingPunct="1">
              <a:lnSpc>
                <a:spcPct val="100000"/>
              </a:lnSpc>
              <a:spcBef>
                <a:spcPts val="900"/>
              </a:spcBef>
              <a:spcAft>
                <a:spcPts val="0"/>
              </a:spcAft>
              <a:buClr>
                <a:schemeClr val="accent1"/>
              </a:buClr>
              <a:buSzTx/>
              <a:buFont typeface="Arial" panose="020B0604020202020204" pitchFamily="34" charset="0"/>
              <a:buNone/>
              <a:tabLst/>
              <a:defRPr/>
            </a:pPr>
            <a:r>
              <a:rPr lang="en-US" dirty="0" smtClean="0"/>
              <a:t>Click to enter text. Click to enter text. Click to enter text. Click to enter text. Click to enter text. Click to enter text. Click to enter text. </a:t>
            </a:r>
          </a:p>
        </p:txBody>
      </p:sp>
      <p:sp>
        <p:nvSpPr>
          <p:cNvPr id="14" name="Text Placeholder 10"/>
          <p:cNvSpPr>
            <a:spLocks noGrp="1"/>
          </p:cNvSpPr>
          <p:nvPr>
            <p:ph type="body" sz="quarter" idx="15" hasCustomPrompt="1"/>
          </p:nvPr>
        </p:nvSpPr>
        <p:spPr>
          <a:xfrm>
            <a:off x="5078355" y="4425272"/>
            <a:ext cx="3102769" cy="1349375"/>
          </a:xfrm>
        </p:spPr>
        <p:txBody>
          <a:bodyPr/>
          <a:lstStyle>
            <a:lvl1pPr marL="0" marR="0" indent="0" algn="l" defTabSz="685800" rtl="0" eaLnBrk="1" fontAlgn="auto" latinLnBrk="0" hangingPunct="1">
              <a:lnSpc>
                <a:spcPct val="100000"/>
              </a:lnSpc>
              <a:spcBef>
                <a:spcPts val="900"/>
              </a:spcBef>
              <a:spcAft>
                <a:spcPts val="0"/>
              </a:spcAft>
              <a:buClr>
                <a:schemeClr val="accent1"/>
              </a:buClr>
              <a:buSzTx/>
              <a:buFont typeface="Arial" panose="020B0604020202020204" pitchFamily="34" charset="0"/>
              <a:buNone/>
              <a:tabLst/>
              <a:defRPr sz="1200" b="0" baseline="0"/>
            </a:lvl1pPr>
          </a:lstStyle>
          <a:p>
            <a:pPr lvl="0"/>
            <a:r>
              <a:rPr lang="en-US" dirty="0" smtClean="0"/>
              <a:t>Enter Secondary Title</a:t>
            </a:r>
          </a:p>
          <a:p>
            <a:pPr marL="0" marR="0" lvl="0" indent="0" algn="l" defTabSz="685800" rtl="0" eaLnBrk="1" fontAlgn="auto" latinLnBrk="0" hangingPunct="1">
              <a:lnSpc>
                <a:spcPct val="100000"/>
              </a:lnSpc>
              <a:spcBef>
                <a:spcPts val="900"/>
              </a:spcBef>
              <a:spcAft>
                <a:spcPts val="0"/>
              </a:spcAft>
              <a:buClr>
                <a:schemeClr val="accent1"/>
              </a:buClr>
              <a:buSzTx/>
              <a:buFont typeface="Arial" panose="020B0604020202020204" pitchFamily="34" charset="0"/>
              <a:buNone/>
              <a:tabLst/>
              <a:defRPr/>
            </a:pPr>
            <a:r>
              <a:rPr lang="en-US" dirty="0" smtClean="0"/>
              <a:t>Click to enter text. Click to enter text. Click to enter text. Click to enter text. Click to enter text. Click to enter text. Click to enter text. </a:t>
            </a:r>
          </a:p>
        </p:txBody>
      </p:sp>
      <p:sp>
        <p:nvSpPr>
          <p:cNvPr id="15" name="Rectangle 14"/>
          <p:cNvSpPr/>
          <p:nvPr userDrawn="1"/>
        </p:nvSpPr>
        <p:spPr>
          <a:xfrm>
            <a:off x="8705224" y="6423592"/>
            <a:ext cx="384048" cy="384048"/>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Slide Number Placeholder 5"/>
          <p:cNvSpPr>
            <a:spLocks noGrp="1"/>
          </p:cNvSpPr>
          <p:nvPr>
            <p:ph type="sldNum" sz="quarter" idx="4"/>
          </p:nvPr>
        </p:nvSpPr>
        <p:spPr>
          <a:xfrm>
            <a:off x="8705224" y="6465568"/>
            <a:ext cx="384048" cy="265176"/>
          </a:xfrm>
          <a:prstGeom prst="rect">
            <a:avLst/>
          </a:prstGeom>
        </p:spPr>
        <p:txBody>
          <a:bodyPr vert="horz" lIns="91440" tIns="45720" rIns="91440" bIns="45720" rtlCol="0" anchor="ctr"/>
          <a:lstStyle>
            <a:lvl1pPr algn="ctr">
              <a:defRPr sz="800" b="1" i="0" baseline="0">
                <a:solidFill>
                  <a:schemeClr val="tx1">
                    <a:tint val="75000"/>
                  </a:schemeClr>
                </a:solidFill>
                <a:latin typeface="Arial" panose="020B0604020202020204" pitchFamily="34" charset="0"/>
              </a:defRPr>
            </a:lvl1pPr>
          </a:lstStyle>
          <a:p>
            <a:fld id="{8C48FBB7-A01E-404B-B3F3-5766E4A2F798}" type="slidenum">
              <a:rPr lang="en-US" smtClean="0"/>
              <a:pPr/>
              <a:t>‹#›</a:t>
            </a:fld>
            <a:endParaRPr lang="en-US" dirty="0"/>
          </a:p>
        </p:txBody>
      </p:sp>
      <p:sp>
        <p:nvSpPr>
          <p:cNvPr id="17" name="TextBox 16"/>
          <p:cNvSpPr txBox="1"/>
          <p:nvPr userDrawn="1"/>
        </p:nvSpPr>
        <p:spPr>
          <a:xfrm>
            <a:off x="89272" y="6475045"/>
            <a:ext cx="8567692"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aseline="0" dirty="0" smtClean="0">
                <a:solidFill>
                  <a:schemeClr val="bg1">
                    <a:lumMod val="65000"/>
                  </a:schemeClr>
                </a:solidFill>
                <a:latin typeface="Arial" panose="020B0604020202020204" pitchFamily="34" charset="0"/>
              </a:rPr>
              <a:t>© 2023 MINTZ, LEVIN, COHN, FERRIS, GLOVSKY AND POPEO, P.C.   //    Confidential Property</a:t>
            </a:r>
          </a:p>
        </p:txBody>
      </p:sp>
    </p:spTree>
    <p:extLst>
      <p:ext uri="{BB962C8B-B14F-4D97-AF65-F5344CB8AC3E}">
        <p14:creationId xmlns:p14="http://schemas.microsoft.com/office/powerpoint/2010/main" val="68898517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ENTER TITLE</a:t>
            </a:r>
            <a:endParaRPr lang="en-US" dirty="0"/>
          </a:p>
        </p:txBody>
      </p:sp>
      <p:cxnSp>
        <p:nvCxnSpPr>
          <p:cNvPr id="12" name="Straight Connector 11"/>
          <p:cNvCxnSpPr/>
          <p:nvPr/>
        </p:nvCxnSpPr>
        <p:spPr>
          <a:xfrm>
            <a:off x="454819" y="3804357"/>
            <a:ext cx="2514600" cy="0"/>
          </a:xfrm>
          <a:prstGeom prst="line">
            <a:avLst/>
          </a:prstGeom>
          <a:ln w="12700" cmpd="sng">
            <a:solidFill>
              <a:srgbClr val="5CE5CE"/>
            </a:solidFill>
          </a:ln>
          <a:effectLst/>
        </p:spPr>
        <p:style>
          <a:lnRef idx="2">
            <a:schemeClr val="accent1"/>
          </a:lnRef>
          <a:fillRef idx="0">
            <a:schemeClr val="accent1"/>
          </a:fillRef>
          <a:effectRef idx="1">
            <a:schemeClr val="accent1"/>
          </a:effectRef>
          <a:fontRef idx="minor">
            <a:schemeClr val="tx1"/>
          </a:fontRef>
        </p:style>
      </p:cxnSp>
      <p:sp>
        <p:nvSpPr>
          <p:cNvPr id="4" name="Picture Placeholder 3"/>
          <p:cNvSpPr>
            <a:spLocks noGrp="1"/>
          </p:cNvSpPr>
          <p:nvPr>
            <p:ph type="pic" sz="quarter" idx="10" hasCustomPrompt="1"/>
          </p:nvPr>
        </p:nvSpPr>
        <p:spPr>
          <a:xfrm>
            <a:off x="1008126" y="1377122"/>
            <a:ext cx="1527048" cy="1527048"/>
          </a:xfrm>
        </p:spPr>
        <p:txBody>
          <a:bodyPr>
            <a:normAutofit/>
          </a:bodyPr>
          <a:lstStyle>
            <a:lvl1pPr marL="41148" indent="0" algn="ctr">
              <a:buNone/>
              <a:defRPr sz="1200"/>
            </a:lvl1pPr>
          </a:lstStyle>
          <a:p>
            <a:r>
              <a:rPr lang="en-US" dirty="0" smtClean="0"/>
              <a:t>Click to insert picture</a:t>
            </a:r>
            <a:endParaRPr lang="en-US" dirty="0"/>
          </a:p>
        </p:txBody>
      </p:sp>
      <p:sp>
        <p:nvSpPr>
          <p:cNvPr id="15" name="Picture Placeholder 3"/>
          <p:cNvSpPr>
            <a:spLocks noGrp="1"/>
          </p:cNvSpPr>
          <p:nvPr>
            <p:ph type="pic" sz="quarter" idx="11" hasCustomPrompt="1"/>
          </p:nvPr>
        </p:nvSpPr>
        <p:spPr>
          <a:xfrm>
            <a:off x="3866388" y="1377122"/>
            <a:ext cx="1527048" cy="1527048"/>
          </a:xfrm>
        </p:spPr>
        <p:txBody>
          <a:bodyPr>
            <a:normAutofit/>
          </a:bodyPr>
          <a:lstStyle>
            <a:lvl1pPr marL="41148" indent="0" algn="ctr">
              <a:buNone/>
              <a:defRPr sz="1200"/>
            </a:lvl1pPr>
          </a:lstStyle>
          <a:p>
            <a:r>
              <a:rPr lang="en-US" dirty="0" smtClean="0"/>
              <a:t>Click to insert picture</a:t>
            </a:r>
            <a:endParaRPr lang="en-US" dirty="0"/>
          </a:p>
        </p:txBody>
      </p:sp>
      <p:sp>
        <p:nvSpPr>
          <p:cNvPr id="17" name="Text Placeholder 16"/>
          <p:cNvSpPr>
            <a:spLocks noGrp="1"/>
          </p:cNvSpPr>
          <p:nvPr>
            <p:ph type="body" sz="quarter" idx="13" hasCustomPrompt="1"/>
          </p:nvPr>
        </p:nvSpPr>
        <p:spPr>
          <a:xfrm>
            <a:off x="380524" y="3038475"/>
            <a:ext cx="2663190" cy="381000"/>
          </a:xfrm>
        </p:spPr>
        <p:txBody>
          <a:bodyPr anchor="ctr">
            <a:normAutofit/>
          </a:bodyPr>
          <a:lstStyle>
            <a:lvl1pPr marL="41148" indent="0" algn="ctr">
              <a:buNone/>
              <a:defRPr sz="1200" b="1" i="0" baseline="0">
                <a:solidFill>
                  <a:schemeClr val="accent1"/>
                </a:solidFill>
              </a:defRPr>
            </a:lvl1pPr>
          </a:lstStyle>
          <a:p>
            <a:pPr lvl="0"/>
            <a:r>
              <a:rPr lang="en-US" dirty="0" err="1" smtClean="0"/>
              <a:t>FIRSTNAME</a:t>
            </a:r>
            <a:r>
              <a:rPr lang="en-US" dirty="0" smtClean="0"/>
              <a:t> </a:t>
            </a:r>
            <a:r>
              <a:rPr lang="en-US" dirty="0" err="1" smtClean="0"/>
              <a:t>LASTNAME</a:t>
            </a:r>
            <a:endParaRPr lang="en-US" dirty="0"/>
          </a:p>
        </p:txBody>
      </p:sp>
      <p:sp>
        <p:nvSpPr>
          <p:cNvPr id="20" name="Text Placeholder 19"/>
          <p:cNvSpPr>
            <a:spLocks noGrp="1"/>
          </p:cNvSpPr>
          <p:nvPr>
            <p:ph type="body" sz="quarter" idx="14" hasCustomPrompt="1"/>
          </p:nvPr>
        </p:nvSpPr>
        <p:spPr>
          <a:xfrm>
            <a:off x="380404" y="3448050"/>
            <a:ext cx="2663429" cy="241814"/>
          </a:xfrm>
        </p:spPr>
        <p:txBody>
          <a:bodyPr anchor="ctr">
            <a:normAutofit/>
          </a:bodyPr>
          <a:lstStyle>
            <a:lvl1pPr marL="41148" indent="0" algn="ctr">
              <a:buNone/>
              <a:defRPr sz="1050"/>
            </a:lvl1pPr>
            <a:lvl2pPr>
              <a:defRPr sz="900"/>
            </a:lvl2pPr>
            <a:lvl3pPr>
              <a:defRPr sz="900"/>
            </a:lvl3pPr>
            <a:lvl4pPr>
              <a:defRPr sz="900"/>
            </a:lvl4pPr>
            <a:lvl5pPr>
              <a:defRPr sz="900"/>
            </a:lvl5pPr>
          </a:lstStyle>
          <a:p>
            <a:pPr lvl="0"/>
            <a:r>
              <a:rPr lang="en-US" dirty="0" smtClean="0"/>
              <a:t>Title Here</a:t>
            </a:r>
            <a:endParaRPr lang="en-US" dirty="0"/>
          </a:p>
        </p:txBody>
      </p:sp>
      <p:sp>
        <p:nvSpPr>
          <p:cNvPr id="22" name="Text Placeholder 21"/>
          <p:cNvSpPr>
            <a:spLocks noGrp="1"/>
          </p:cNvSpPr>
          <p:nvPr>
            <p:ph type="body" sz="quarter" idx="15" hasCustomPrompt="1"/>
          </p:nvPr>
        </p:nvSpPr>
        <p:spPr>
          <a:xfrm>
            <a:off x="380404" y="3891532"/>
            <a:ext cx="2663429" cy="337568"/>
          </a:xfrm>
        </p:spPr>
        <p:txBody>
          <a:bodyPr anchor="ctr" anchorCtr="0">
            <a:normAutofit/>
          </a:bodyPr>
          <a:lstStyle>
            <a:lvl1pPr marL="41148" indent="0" algn="ctr">
              <a:lnSpc>
                <a:spcPct val="100000"/>
              </a:lnSpc>
              <a:spcBef>
                <a:spcPts val="450"/>
              </a:spcBef>
              <a:buNone/>
              <a:defRPr sz="1050" b="1" baseline="0"/>
            </a:lvl1pPr>
            <a:lvl2pPr marL="384048" indent="0">
              <a:lnSpc>
                <a:spcPct val="100000"/>
              </a:lnSpc>
              <a:spcBef>
                <a:spcPts val="450"/>
              </a:spcBef>
              <a:buNone/>
              <a:defRPr sz="1050"/>
            </a:lvl2pPr>
            <a:lvl3pPr marL="726948" indent="0">
              <a:lnSpc>
                <a:spcPct val="100000"/>
              </a:lnSpc>
              <a:spcBef>
                <a:spcPts val="450"/>
              </a:spcBef>
              <a:buNone/>
              <a:defRPr sz="1050"/>
            </a:lvl3pPr>
            <a:lvl4pPr marL="1069848" indent="0">
              <a:lnSpc>
                <a:spcPct val="100000"/>
              </a:lnSpc>
              <a:spcBef>
                <a:spcPts val="450"/>
              </a:spcBef>
              <a:buNone/>
              <a:defRPr sz="1050"/>
            </a:lvl4pPr>
            <a:lvl5pPr marL="1412748" indent="0">
              <a:lnSpc>
                <a:spcPct val="100000"/>
              </a:lnSpc>
              <a:spcBef>
                <a:spcPts val="450"/>
              </a:spcBef>
              <a:buNone/>
              <a:defRPr sz="1050"/>
            </a:lvl5pPr>
          </a:lstStyle>
          <a:p>
            <a:pPr lvl="0"/>
            <a:r>
              <a:rPr lang="en-US" dirty="0" smtClean="0"/>
              <a:t>Enter City Here</a:t>
            </a:r>
            <a:endParaRPr lang="en-US" dirty="0"/>
          </a:p>
        </p:txBody>
      </p:sp>
      <p:sp>
        <p:nvSpPr>
          <p:cNvPr id="23" name="Text Placeholder 21"/>
          <p:cNvSpPr>
            <a:spLocks noGrp="1"/>
          </p:cNvSpPr>
          <p:nvPr>
            <p:ph type="body" sz="quarter" idx="16" hasCustomPrompt="1"/>
          </p:nvPr>
        </p:nvSpPr>
        <p:spPr>
          <a:xfrm>
            <a:off x="1885950" y="4310632"/>
            <a:ext cx="1157883" cy="337568"/>
          </a:xfrm>
        </p:spPr>
        <p:txBody>
          <a:bodyPr anchor="ctr" anchorCtr="0">
            <a:normAutofit/>
          </a:bodyPr>
          <a:lstStyle>
            <a:lvl1pPr marL="41148" indent="0" algn="ctr">
              <a:lnSpc>
                <a:spcPct val="100000"/>
              </a:lnSpc>
              <a:spcBef>
                <a:spcPts val="450"/>
              </a:spcBef>
              <a:buNone/>
              <a:defRPr sz="1050" b="0" baseline="0"/>
            </a:lvl1pPr>
            <a:lvl2pPr marL="384048" indent="0">
              <a:lnSpc>
                <a:spcPct val="100000"/>
              </a:lnSpc>
              <a:spcBef>
                <a:spcPts val="450"/>
              </a:spcBef>
              <a:buNone/>
              <a:defRPr sz="1050"/>
            </a:lvl2pPr>
            <a:lvl3pPr marL="726948" indent="0">
              <a:lnSpc>
                <a:spcPct val="100000"/>
              </a:lnSpc>
              <a:spcBef>
                <a:spcPts val="450"/>
              </a:spcBef>
              <a:buNone/>
              <a:defRPr sz="1050"/>
            </a:lvl3pPr>
            <a:lvl4pPr marL="1069848" indent="0">
              <a:lnSpc>
                <a:spcPct val="100000"/>
              </a:lnSpc>
              <a:spcBef>
                <a:spcPts val="450"/>
              </a:spcBef>
              <a:buNone/>
              <a:defRPr sz="1050"/>
            </a:lvl4pPr>
            <a:lvl5pPr marL="1412748" indent="0">
              <a:lnSpc>
                <a:spcPct val="100000"/>
              </a:lnSpc>
              <a:spcBef>
                <a:spcPts val="450"/>
              </a:spcBef>
              <a:buNone/>
              <a:defRPr sz="1050"/>
            </a:lvl5pPr>
          </a:lstStyle>
          <a:p>
            <a:pPr lvl="0"/>
            <a:r>
              <a:rPr lang="en-US" dirty="0" smtClean="0"/>
              <a:t>Enter Phone</a:t>
            </a:r>
            <a:endParaRPr lang="en-US" dirty="0"/>
          </a:p>
        </p:txBody>
      </p:sp>
      <p:sp>
        <p:nvSpPr>
          <p:cNvPr id="35" name="Text Placeholder 34"/>
          <p:cNvSpPr>
            <a:spLocks noGrp="1"/>
          </p:cNvSpPr>
          <p:nvPr>
            <p:ph type="body" sz="quarter" idx="27" hasCustomPrompt="1"/>
          </p:nvPr>
        </p:nvSpPr>
        <p:spPr>
          <a:xfrm>
            <a:off x="380406" y="4695826"/>
            <a:ext cx="2663428" cy="1704975"/>
          </a:xfrm>
        </p:spPr>
        <p:txBody>
          <a:bodyPr>
            <a:normAutofit/>
          </a:bodyPr>
          <a:lstStyle>
            <a:lvl1pPr marL="41148" marR="0" indent="0" algn="l" defTabSz="685800" rtl="0" eaLnBrk="1" fontAlgn="auto" latinLnBrk="0" hangingPunct="1">
              <a:lnSpc>
                <a:spcPct val="100000"/>
              </a:lnSpc>
              <a:spcBef>
                <a:spcPts val="450"/>
              </a:spcBef>
              <a:spcAft>
                <a:spcPts val="0"/>
              </a:spcAft>
              <a:buClrTx/>
              <a:buSzTx/>
              <a:buFont typeface="Arial" panose="020B0604020202020204" pitchFamily="34" charset="0"/>
              <a:buNone/>
              <a:tabLst/>
              <a:defRPr sz="1000"/>
            </a:lvl1pPr>
            <a:lvl2pPr marL="384048" indent="0" algn="l">
              <a:lnSpc>
                <a:spcPct val="100000"/>
              </a:lnSpc>
              <a:spcBef>
                <a:spcPts val="450"/>
              </a:spcBef>
              <a:buNone/>
              <a:defRPr sz="1050"/>
            </a:lvl2pPr>
            <a:lvl3pPr marL="726948" indent="0" algn="l">
              <a:lnSpc>
                <a:spcPct val="100000"/>
              </a:lnSpc>
              <a:spcBef>
                <a:spcPts val="450"/>
              </a:spcBef>
              <a:buNone/>
              <a:defRPr sz="1050"/>
            </a:lvl3pPr>
            <a:lvl4pPr marL="1069848" indent="0" algn="l">
              <a:lnSpc>
                <a:spcPct val="100000"/>
              </a:lnSpc>
              <a:spcBef>
                <a:spcPts val="450"/>
              </a:spcBef>
              <a:buNone/>
              <a:defRPr sz="1050"/>
            </a:lvl4pPr>
            <a:lvl5pPr marL="1412748" indent="0" algn="l">
              <a:lnSpc>
                <a:spcPct val="100000"/>
              </a:lnSpc>
              <a:spcBef>
                <a:spcPts val="450"/>
              </a:spcBef>
              <a:buNone/>
              <a:defRPr sz="1050"/>
            </a:lvl5pPr>
          </a:lstStyle>
          <a:p>
            <a:pPr marL="41148" marR="0" lvl="0" indent="0" algn="l" defTabSz="685800" rtl="0" eaLnBrk="1" fontAlgn="auto" latinLnBrk="0" hangingPunct="1">
              <a:lnSpc>
                <a:spcPct val="100000"/>
              </a:lnSpc>
              <a:spcBef>
                <a:spcPts val="450"/>
              </a:spcBef>
              <a:spcAft>
                <a:spcPts val="0"/>
              </a:spcAft>
              <a:buClrTx/>
              <a:buSzTx/>
              <a:buFont typeface="Arial" panose="020B0604020202020204" pitchFamily="34" charset="0"/>
              <a:buNone/>
              <a:tabLst/>
              <a:defRPr/>
            </a:pPr>
            <a:r>
              <a:rPr lang="en-US" dirty="0" smtClean="0"/>
              <a:t>Example styling for body copy. Example styling for body copy. Example styling for body copy. Example styling for body copy. Example styling for body copy. Example styling for body copy. Example styling for body copy. Example styling for body copy. Example styling for body copy. Example styling for body copy. Example styling for body copy. </a:t>
            </a:r>
          </a:p>
        </p:txBody>
      </p:sp>
      <p:sp>
        <p:nvSpPr>
          <p:cNvPr id="38" name="Text Placeholder 21"/>
          <p:cNvSpPr>
            <a:spLocks noGrp="1"/>
          </p:cNvSpPr>
          <p:nvPr>
            <p:ph type="body" sz="quarter" idx="30" hasCustomPrompt="1"/>
          </p:nvPr>
        </p:nvSpPr>
        <p:spPr>
          <a:xfrm>
            <a:off x="376237" y="4310632"/>
            <a:ext cx="1157288" cy="337568"/>
          </a:xfrm>
        </p:spPr>
        <p:txBody>
          <a:bodyPr anchor="ctr" anchorCtr="0">
            <a:normAutofit/>
          </a:bodyPr>
          <a:lstStyle>
            <a:lvl1pPr marL="41148" indent="0" algn="ctr">
              <a:lnSpc>
                <a:spcPct val="100000"/>
              </a:lnSpc>
              <a:spcBef>
                <a:spcPts val="450"/>
              </a:spcBef>
              <a:buNone/>
              <a:defRPr sz="1050" b="0" baseline="0">
                <a:solidFill>
                  <a:schemeClr val="accent1"/>
                </a:solidFill>
              </a:defRPr>
            </a:lvl1pPr>
            <a:lvl2pPr marL="384048" indent="0">
              <a:lnSpc>
                <a:spcPct val="100000"/>
              </a:lnSpc>
              <a:spcBef>
                <a:spcPts val="450"/>
              </a:spcBef>
              <a:buNone/>
              <a:defRPr sz="1050"/>
            </a:lvl2pPr>
            <a:lvl3pPr marL="726948" indent="0">
              <a:lnSpc>
                <a:spcPct val="100000"/>
              </a:lnSpc>
              <a:spcBef>
                <a:spcPts val="450"/>
              </a:spcBef>
              <a:buNone/>
              <a:defRPr sz="1050"/>
            </a:lvl3pPr>
            <a:lvl4pPr marL="1069848" indent="0">
              <a:lnSpc>
                <a:spcPct val="100000"/>
              </a:lnSpc>
              <a:spcBef>
                <a:spcPts val="450"/>
              </a:spcBef>
              <a:buNone/>
              <a:defRPr sz="1050"/>
            </a:lvl4pPr>
            <a:lvl5pPr marL="1412748" indent="0">
              <a:lnSpc>
                <a:spcPct val="100000"/>
              </a:lnSpc>
              <a:spcBef>
                <a:spcPts val="450"/>
              </a:spcBef>
              <a:buNone/>
              <a:defRPr sz="1050"/>
            </a:lvl5pPr>
          </a:lstStyle>
          <a:p>
            <a:pPr lvl="0"/>
            <a:r>
              <a:rPr lang="en-US" dirty="0" smtClean="0"/>
              <a:t>Enter Email</a:t>
            </a:r>
            <a:endParaRPr lang="en-US" dirty="0"/>
          </a:p>
        </p:txBody>
      </p:sp>
      <p:sp>
        <p:nvSpPr>
          <p:cNvPr id="40" name="Text Placeholder 21"/>
          <p:cNvSpPr>
            <a:spLocks noGrp="1"/>
          </p:cNvSpPr>
          <p:nvPr>
            <p:ph type="body" sz="quarter" idx="31" hasCustomPrompt="1"/>
          </p:nvPr>
        </p:nvSpPr>
        <p:spPr>
          <a:xfrm>
            <a:off x="1571625" y="4310632"/>
            <a:ext cx="285750" cy="337568"/>
          </a:xfrm>
        </p:spPr>
        <p:txBody>
          <a:bodyPr anchor="ctr" anchorCtr="0">
            <a:noAutofit/>
          </a:bodyPr>
          <a:lstStyle>
            <a:lvl1pPr marL="41148" indent="0" algn="ctr">
              <a:lnSpc>
                <a:spcPct val="100000"/>
              </a:lnSpc>
              <a:spcBef>
                <a:spcPts val="450"/>
              </a:spcBef>
              <a:buNone/>
              <a:defRPr sz="1050" b="0" baseline="0">
                <a:solidFill>
                  <a:schemeClr val="accent1"/>
                </a:solidFill>
              </a:defRPr>
            </a:lvl1pPr>
            <a:lvl2pPr marL="384048" indent="0">
              <a:lnSpc>
                <a:spcPct val="100000"/>
              </a:lnSpc>
              <a:spcBef>
                <a:spcPts val="450"/>
              </a:spcBef>
              <a:buNone/>
              <a:defRPr sz="1050"/>
            </a:lvl2pPr>
            <a:lvl3pPr marL="726948" indent="0">
              <a:lnSpc>
                <a:spcPct val="100000"/>
              </a:lnSpc>
              <a:spcBef>
                <a:spcPts val="450"/>
              </a:spcBef>
              <a:buNone/>
              <a:defRPr sz="1050"/>
            </a:lvl3pPr>
            <a:lvl4pPr marL="1069848" indent="0">
              <a:lnSpc>
                <a:spcPct val="100000"/>
              </a:lnSpc>
              <a:spcBef>
                <a:spcPts val="450"/>
              </a:spcBef>
              <a:buNone/>
              <a:defRPr sz="1050"/>
            </a:lvl4pPr>
            <a:lvl5pPr marL="1412748" indent="0">
              <a:lnSpc>
                <a:spcPct val="100000"/>
              </a:lnSpc>
              <a:spcBef>
                <a:spcPts val="450"/>
              </a:spcBef>
              <a:buNone/>
              <a:defRPr sz="1050"/>
            </a:lvl5pPr>
          </a:lstStyle>
          <a:p>
            <a:pPr lvl="0"/>
            <a:r>
              <a:rPr lang="en-US" dirty="0" smtClean="0"/>
              <a:t>//</a:t>
            </a:r>
            <a:endParaRPr lang="en-US" dirty="0"/>
          </a:p>
        </p:txBody>
      </p:sp>
      <p:cxnSp>
        <p:nvCxnSpPr>
          <p:cNvPr id="41" name="Straight Connector 40"/>
          <p:cNvCxnSpPr/>
          <p:nvPr/>
        </p:nvCxnSpPr>
        <p:spPr>
          <a:xfrm>
            <a:off x="3340894" y="3813882"/>
            <a:ext cx="2514600" cy="0"/>
          </a:xfrm>
          <a:prstGeom prst="line">
            <a:avLst/>
          </a:prstGeom>
          <a:ln w="12700" cmpd="sng">
            <a:solidFill>
              <a:srgbClr val="5CE5CE"/>
            </a:solidFill>
          </a:ln>
          <a:effectLst/>
        </p:spPr>
        <p:style>
          <a:lnRef idx="2">
            <a:schemeClr val="accent1"/>
          </a:lnRef>
          <a:fillRef idx="0">
            <a:schemeClr val="accent1"/>
          </a:fillRef>
          <a:effectRef idx="1">
            <a:schemeClr val="accent1"/>
          </a:effectRef>
          <a:fontRef idx="minor">
            <a:schemeClr val="tx1"/>
          </a:fontRef>
        </p:style>
      </p:cxnSp>
      <p:sp>
        <p:nvSpPr>
          <p:cNvPr id="42" name="Text Placeholder 16"/>
          <p:cNvSpPr>
            <a:spLocks noGrp="1"/>
          </p:cNvSpPr>
          <p:nvPr>
            <p:ph type="body" sz="quarter" idx="32" hasCustomPrompt="1"/>
          </p:nvPr>
        </p:nvSpPr>
        <p:spPr>
          <a:xfrm>
            <a:off x="3266599" y="3048000"/>
            <a:ext cx="2663190" cy="381000"/>
          </a:xfrm>
        </p:spPr>
        <p:txBody>
          <a:bodyPr anchor="ctr">
            <a:normAutofit/>
          </a:bodyPr>
          <a:lstStyle>
            <a:lvl1pPr marL="41148" indent="0" algn="ctr">
              <a:buNone/>
              <a:defRPr sz="1200" b="1" i="0" baseline="0">
                <a:solidFill>
                  <a:schemeClr val="accent1"/>
                </a:solidFill>
              </a:defRPr>
            </a:lvl1pPr>
          </a:lstStyle>
          <a:p>
            <a:pPr lvl="0"/>
            <a:r>
              <a:rPr lang="en-US" dirty="0" err="1" smtClean="0"/>
              <a:t>FIRSTNAME</a:t>
            </a:r>
            <a:r>
              <a:rPr lang="en-US" dirty="0" smtClean="0"/>
              <a:t> </a:t>
            </a:r>
            <a:r>
              <a:rPr lang="en-US" dirty="0" err="1" smtClean="0"/>
              <a:t>LASTNAME</a:t>
            </a:r>
            <a:endParaRPr lang="en-US" dirty="0"/>
          </a:p>
        </p:txBody>
      </p:sp>
      <p:sp>
        <p:nvSpPr>
          <p:cNvPr id="43" name="Text Placeholder 19"/>
          <p:cNvSpPr>
            <a:spLocks noGrp="1"/>
          </p:cNvSpPr>
          <p:nvPr>
            <p:ph type="body" sz="quarter" idx="33" hasCustomPrompt="1"/>
          </p:nvPr>
        </p:nvSpPr>
        <p:spPr>
          <a:xfrm>
            <a:off x="3266479" y="3457575"/>
            <a:ext cx="2663429" cy="241814"/>
          </a:xfrm>
        </p:spPr>
        <p:txBody>
          <a:bodyPr anchor="ctr">
            <a:normAutofit/>
          </a:bodyPr>
          <a:lstStyle>
            <a:lvl1pPr marL="41148" indent="0" algn="ctr">
              <a:buNone/>
              <a:defRPr sz="1050"/>
            </a:lvl1pPr>
            <a:lvl2pPr>
              <a:defRPr sz="900"/>
            </a:lvl2pPr>
            <a:lvl3pPr>
              <a:defRPr sz="900"/>
            </a:lvl3pPr>
            <a:lvl4pPr>
              <a:defRPr sz="900"/>
            </a:lvl4pPr>
            <a:lvl5pPr>
              <a:defRPr sz="900"/>
            </a:lvl5pPr>
          </a:lstStyle>
          <a:p>
            <a:pPr lvl="0"/>
            <a:r>
              <a:rPr lang="en-US" dirty="0" smtClean="0"/>
              <a:t>Title Here</a:t>
            </a:r>
            <a:endParaRPr lang="en-US" dirty="0"/>
          </a:p>
        </p:txBody>
      </p:sp>
      <p:sp>
        <p:nvSpPr>
          <p:cNvPr id="44" name="Text Placeholder 21"/>
          <p:cNvSpPr>
            <a:spLocks noGrp="1"/>
          </p:cNvSpPr>
          <p:nvPr>
            <p:ph type="body" sz="quarter" idx="34" hasCustomPrompt="1"/>
          </p:nvPr>
        </p:nvSpPr>
        <p:spPr>
          <a:xfrm>
            <a:off x="3266479" y="3901057"/>
            <a:ext cx="2663429" cy="337568"/>
          </a:xfrm>
        </p:spPr>
        <p:txBody>
          <a:bodyPr anchor="ctr" anchorCtr="0">
            <a:normAutofit/>
          </a:bodyPr>
          <a:lstStyle>
            <a:lvl1pPr marL="41148" indent="0" algn="ctr">
              <a:lnSpc>
                <a:spcPct val="100000"/>
              </a:lnSpc>
              <a:spcBef>
                <a:spcPts val="450"/>
              </a:spcBef>
              <a:buNone/>
              <a:defRPr sz="1050" b="1" baseline="0"/>
            </a:lvl1pPr>
            <a:lvl2pPr marL="384048" indent="0">
              <a:lnSpc>
                <a:spcPct val="100000"/>
              </a:lnSpc>
              <a:spcBef>
                <a:spcPts val="450"/>
              </a:spcBef>
              <a:buNone/>
              <a:defRPr sz="1050"/>
            </a:lvl2pPr>
            <a:lvl3pPr marL="726948" indent="0">
              <a:lnSpc>
                <a:spcPct val="100000"/>
              </a:lnSpc>
              <a:spcBef>
                <a:spcPts val="450"/>
              </a:spcBef>
              <a:buNone/>
              <a:defRPr sz="1050"/>
            </a:lvl3pPr>
            <a:lvl4pPr marL="1069848" indent="0">
              <a:lnSpc>
                <a:spcPct val="100000"/>
              </a:lnSpc>
              <a:spcBef>
                <a:spcPts val="450"/>
              </a:spcBef>
              <a:buNone/>
              <a:defRPr sz="1050"/>
            </a:lvl4pPr>
            <a:lvl5pPr marL="1412748" indent="0">
              <a:lnSpc>
                <a:spcPct val="100000"/>
              </a:lnSpc>
              <a:spcBef>
                <a:spcPts val="450"/>
              </a:spcBef>
              <a:buNone/>
              <a:defRPr sz="1050"/>
            </a:lvl5pPr>
          </a:lstStyle>
          <a:p>
            <a:pPr lvl="0"/>
            <a:r>
              <a:rPr lang="en-US" dirty="0" smtClean="0"/>
              <a:t>Enter City Here</a:t>
            </a:r>
            <a:endParaRPr lang="en-US" dirty="0"/>
          </a:p>
        </p:txBody>
      </p:sp>
      <p:sp>
        <p:nvSpPr>
          <p:cNvPr id="45" name="Text Placeholder 21"/>
          <p:cNvSpPr>
            <a:spLocks noGrp="1"/>
          </p:cNvSpPr>
          <p:nvPr>
            <p:ph type="body" sz="quarter" idx="35" hasCustomPrompt="1"/>
          </p:nvPr>
        </p:nvSpPr>
        <p:spPr>
          <a:xfrm>
            <a:off x="4772025" y="4320157"/>
            <a:ext cx="1157883" cy="337568"/>
          </a:xfrm>
        </p:spPr>
        <p:txBody>
          <a:bodyPr anchor="ctr" anchorCtr="0">
            <a:normAutofit/>
          </a:bodyPr>
          <a:lstStyle>
            <a:lvl1pPr marL="41148" indent="0" algn="ctr">
              <a:lnSpc>
                <a:spcPct val="100000"/>
              </a:lnSpc>
              <a:spcBef>
                <a:spcPts val="450"/>
              </a:spcBef>
              <a:buNone/>
              <a:defRPr sz="1050" b="0" baseline="0"/>
            </a:lvl1pPr>
            <a:lvl2pPr marL="384048" indent="0">
              <a:lnSpc>
                <a:spcPct val="100000"/>
              </a:lnSpc>
              <a:spcBef>
                <a:spcPts val="450"/>
              </a:spcBef>
              <a:buNone/>
              <a:defRPr sz="1050"/>
            </a:lvl2pPr>
            <a:lvl3pPr marL="726948" indent="0">
              <a:lnSpc>
                <a:spcPct val="100000"/>
              </a:lnSpc>
              <a:spcBef>
                <a:spcPts val="450"/>
              </a:spcBef>
              <a:buNone/>
              <a:defRPr sz="1050"/>
            </a:lvl3pPr>
            <a:lvl4pPr marL="1069848" indent="0">
              <a:lnSpc>
                <a:spcPct val="100000"/>
              </a:lnSpc>
              <a:spcBef>
                <a:spcPts val="450"/>
              </a:spcBef>
              <a:buNone/>
              <a:defRPr sz="1050"/>
            </a:lvl4pPr>
            <a:lvl5pPr marL="1412748" indent="0">
              <a:lnSpc>
                <a:spcPct val="100000"/>
              </a:lnSpc>
              <a:spcBef>
                <a:spcPts val="450"/>
              </a:spcBef>
              <a:buNone/>
              <a:defRPr sz="1050"/>
            </a:lvl5pPr>
          </a:lstStyle>
          <a:p>
            <a:pPr lvl="0"/>
            <a:r>
              <a:rPr lang="en-US" dirty="0" smtClean="0"/>
              <a:t>Enter Phone</a:t>
            </a:r>
            <a:endParaRPr lang="en-US" dirty="0"/>
          </a:p>
        </p:txBody>
      </p:sp>
      <p:sp>
        <p:nvSpPr>
          <p:cNvPr id="46" name="Text Placeholder 34"/>
          <p:cNvSpPr>
            <a:spLocks noGrp="1"/>
          </p:cNvSpPr>
          <p:nvPr>
            <p:ph type="body" sz="quarter" idx="36" hasCustomPrompt="1"/>
          </p:nvPr>
        </p:nvSpPr>
        <p:spPr>
          <a:xfrm>
            <a:off x="3266481" y="4705351"/>
            <a:ext cx="2663428" cy="1704975"/>
          </a:xfrm>
        </p:spPr>
        <p:txBody>
          <a:bodyPr>
            <a:normAutofit/>
          </a:bodyPr>
          <a:lstStyle>
            <a:lvl1pPr marL="41148" marR="0" indent="0" algn="l" defTabSz="685800" rtl="0" eaLnBrk="1" fontAlgn="auto" latinLnBrk="0" hangingPunct="1">
              <a:lnSpc>
                <a:spcPct val="100000"/>
              </a:lnSpc>
              <a:spcBef>
                <a:spcPts val="450"/>
              </a:spcBef>
              <a:spcAft>
                <a:spcPts val="0"/>
              </a:spcAft>
              <a:buClrTx/>
              <a:buSzTx/>
              <a:buFont typeface="Arial" panose="020B0604020202020204" pitchFamily="34" charset="0"/>
              <a:buNone/>
              <a:tabLst/>
              <a:defRPr sz="1000"/>
            </a:lvl1pPr>
            <a:lvl2pPr marL="384048" indent="0" algn="l">
              <a:lnSpc>
                <a:spcPct val="100000"/>
              </a:lnSpc>
              <a:spcBef>
                <a:spcPts val="450"/>
              </a:spcBef>
              <a:buNone/>
              <a:defRPr sz="1050"/>
            </a:lvl2pPr>
            <a:lvl3pPr marL="726948" indent="0" algn="l">
              <a:lnSpc>
                <a:spcPct val="100000"/>
              </a:lnSpc>
              <a:spcBef>
                <a:spcPts val="450"/>
              </a:spcBef>
              <a:buNone/>
              <a:defRPr sz="1050"/>
            </a:lvl3pPr>
            <a:lvl4pPr marL="1069848" indent="0" algn="l">
              <a:lnSpc>
                <a:spcPct val="100000"/>
              </a:lnSpc>
              <a:spcBef>
                <a:spcPts val="450"/>
              </a:spcBef>
              <a:buNone/>
              <a:defRPr sz="1050"/>
            </a:lvl4pPr>
            <a:lvl5pPr marL="1412748" indent="0" algn="l">
              <a:lnSpc>
                <a:spcPct val="100000"/>
              </a:lnSpc>
              <a:spcBef>
                <a:spcPts val="450"/>
              </a:spcBef>
              <a:buNone/>
              <a:defRPr sz="1050"/>
            </a:lvl5pPr>
          </a:lstStyle>
          <a:p>
            <a:pPr marL="41148" marR="0" lvl="0" indent="0" algn="l" defTabSz="685800" rtl="0" eaLnBrk="1" fontAlgn="auto" latinLnBrk="0" hangingPunct="1">
              <a:lnSpc>
                <a:spcPct val="100000"/>
              </a:lnSpc>
              <a:spcBef>
                <a:spcPts val="450"/>
              </a:spcBef>
              <a:spcAft>
                <a:spcPts val="0"/>
              </a:spcAft>
              <a:buClrTx/>
              <a:buSzTx/>
              <a:buFont typeface="Arial" panose="020B0604020202020204" pitchFamily="34" charset="0"/>
              <a:buNone/>
              <a:tabLst/>
              <a:defRPr/>
            </a:pPr>
            <a:r>
              <a:rPr lang="en-US" dirty="0" smtClean="0"/>
              <a:t>Example styling for body copy. Example styling for body copy. Example styling for body copy. Example styling for body copy. Example styling for body copy. Example styling for body copy. Example styling for body copy. Example styling for body copy. Example styling for body copy. Example styling for body copy. Example styling for body copy. </a:t>
            </a:r>
          </a:p>
        </p:txBody>
      </p:sp>
      <p:sp>
        <p:nvSpPr>
          <p:cNvPr id="47" name="Text Placeholder 21"/>
          <p:cNvSpPr>
            <a:spLocks noGrp="1"/>
          </p:cNvSpPr>
          <p:nvPr>
            <p:ph type="body" sz="quarter" idx="37" hasCustomPrompt="1"/>
          </p:nvPr>
        </p:nvSpPr>
        <p:spPr>
          <a:xfrm>
            <a:off x="3262312" y="4320157"/>
            <a:ext cx="1157288" cy="337568"/>
          </a:xfrm>
        </p:spPr>
        <p:txBody>
          <a:bodyPr anchor="ctr" anchorCtr="0">
            <a:normAutofit/>
          </a:bodyPr>
          <a:lstStyle>
            <a:lvl1pPr marL="41148" indent="0" algn="ctr">
              <a:lnSpc>
                <a:spcPct val="100000"/>
              </a:lnSpc>
              <a:spcBef>
                <a:spcPts val="450"/>
              </a:spcBef>
              <a:buNone/>
              <a:defRPr sz="1050" b="0" baseline="0">
                <a:solidFill>
                  <a:schemeClr val="accent1"/>
                </a:solidFill>
              </a:defRPr>
            </a:lvl1pPr>
            <a:lvl2pPr marL="384048" indent="0">
              <a:lnSpc>
                <a:spcPct val="100000"/>
              </a:lnSpc>
              <a:spcBef>
                <a:spcPts val="450"/>
              </a:spcBef>
              <a:buNone/>
              <a:defRPr sz="1050"/>
            </a:lvl2pPr>
            <a:lvl3pPr marL="726948" indent="0">
              <a:lnSpc>
                <a:spcPct val="100000"/>
              </a:lnSpc>
              <a:spcBef>
                <a:spcPts val="450"/>
              </a:spcBef>
              <a:buNone/>
              <a:defRPr sz="1050"/>
            </a:lvl3pPr>
            <a:lvl4pPr marL="1069848" indent="0">
              <a:lnSpc>
                <a:spcPct val="100000"/>
              </a:lnSpc>
              <a:spcBef>
                <a:spcPts val="450"/>
              </a:spcBef>
              <a:buNone/>
              <a:defRPr sz="1050"/>
            </a:lvl4pPr>
            <a:lvl5pPr marL="1412748" indent="0">
              <a:lnSpc>
                <a:spcPct val="100000"/>
              </a:lnSpc>
              <a:spcBef>
                <a:spcPts val="450"/>
              </a:spcBef>
              <a:buNone/>
              <a:defRPr sz="1050"/>
            </a:lvl5pPr>
          </a:lstStyle>
          <a:p>
            <a:pPr lvl="0"/>
            <a:r>
              <a:rPr lang="en-US" dirty="0" smtClean="0"/>
              <a:t>Enter Email</a:t>
            </a:r>
            <a:endParaRPr lang="en-US" dirty="0"/>
          </a:p>
        </p:txBody>
      </p:sp>
      <p:sp>
        <p:nvSpPr>
          <p:cNvPr id="48" name="Text Placeholder 21"/>
          <p:cNvSpPr>
            <a:spLocks noGrp="1"/>
          </p:cNvSpPr>
          <p:nvPr>
            <p:ph type="body" sz="quarter" idx="38" hasCustomPrompt="1"/>
          </p:nvPr>
        </p:nvSpPr>
        <p:spPr>
          <a:xfrm>
            <a:off x="4457700" y="4320157"/>
            <a:ext cx="285750" cy="337568"/>
          </a:xfrm>
        </p:spPr>
        <p:txBody>
          <a:bodyPr anchor="ctr" anchorCtr="0">
            <a:noAutofit/>
          </a:bodyPr>
          <a:lstStyle>
            <a:lvl1pPr marL="41148" indent="0" algn="ctr">
              <a:lnSpc>
                <a:spcPct val="100000"/>
              </a:lnSpc>
              <a:spcBef>
                <a:spcPts val="450"/>
              </a:spcBef>
              <a:buNone/>
              <a:defRPr sz="1050" b="0" baseline="0">
                <a:solidFill>
                  <a:schemeClr val="accent1"/>
                </a:solidFill>
              </a:defRPr>
            </a:lvl1pPr>
            <a:lvl2pPr marL="384048" indent="0">
              <a:lnSpc>
                <a:spcPct val="100000"/>
              </a:lnSpc>
              <a:spcBef>
                <a:spcPts val="450"/>
              </a:spcBef>
              <a:buNone/>
              <a:defRPr sz="1050"/>
            </a:lvl2pPr>
            <a:lvl3pPr marL="726948" indent="0">
              <a:lnSpc>
                <a:spcPct val="100000"/>
              </a:lnSpc>
              <a:spcBef>
                <a:spcPts val="450"/>
              </a:spcBef>
              <a:buNone/>
              <a:defRPr sz="1050"/>
            </a:lvl3pPr>
            <a:lvl4pPr marL="1069848" indent="0">
              <a:lnSpc>
                <a:spcPct val="100000"/>
              </a:lnSpc>
              <a:spcBef>
                <a:spcPts val="450"/>
              </a:spcBef>
              <a:buNone/>
              <a:defRPr sz="1050"/>
            </a:lvl4pPr>
            <a:lvl5pPr marL="1412748" indent="0">
              <a:lnSpc>
                <a:spcPct val="100000"/>
              </a:lnSpc>
              <a:spcBef>
                <a:spcPts val="450"/>
              </a:spcBef>
              <a:buNone/>
              <a:defRPr sz="1050"/>
            </a:lvl5pPr>
          </a:lstStyle>
          <a:p>
            <a:pPr lvl="0"/>
            <a:r>
              <a:rPr lang="en-US" dirty="0" smtClean="0"/>
              <a:t>//</a:t>
            </a:r>
            <a:endParaRPr lang="en-US" dirty="0"/>
          </a:p>
        </p:txBody>
      </p:sp>
      <p:cxnSp>
        <p:nvCxnSpPr>
          <p:cNvPr id="49" name="Straight Connector 48"/>
          <p:cNvCxnSpPr/>
          <p:nvPr/>
        </p:nvCxnSpPr>
        <p:spPr>
          <a:xfrm>
            <a:off x="6191250" y="3823407"/>
            <a:ext cx="2514600" cy="0"/>
          </a:xfrm>
          <a:prstGeom prst="line">
            <a:avLst/>
          </a:prstGeom>
          <a:ln w="12700" cmpd="sng">
            <a:solidFill>
              <a:srgbClr val="5CE5CE"/>
            </a:solidFill>
          </a:ln>
          <a:effectLst/>
        </p:spPr>
        <p:style>
          <a:lnRef idx="2">
            <a:schemeClr val="accent1"/>
          </a:lnRef>
          <a:fillRef idx="0">
            <a:schemeClr val="accent1"/>
          </a:fillRef>
          <a:effectRef idx="1">
            <a:schemeClr val="accent1"/>
          </a:effectRef>
          <a:fontRef idx="minor">
            <a:schemeClr val="tx1"/>
          </a:fontRef>
        </p:style>
      </p:cxnSp>
      <p:sp>
        <p:nvSpPr>
          <p:cNvPr id="50" name="Text Placeholder 16"/>
          <p:cNvSpPr>
            <a:spLocks noGrp="1"/>
          </p:cNvSpPr>
          <p:nvPr>
            <p:ph type="body" sz="quarter" idx="39" hasCustomPrompt="1"/>
          </p:nvPr>
        </p:nvSpPr>
        <p:spPr>
          <a:xfrm>
            <a:off x="6116955" y="3057525"/>
            <a:ext cx="2663190" cy="381000"/>
          </a:xfrm>
        </p:spPr>
        <p:txBody>
          <a:bodyPr anchor="ctr">
            <a:normAutofit/>
          </a:bodyPr>
          <a:lstStyle>
            <a:lvl1pPr marL="41148" indent="0" algn="ctr">
              <a:buNone/>
              <a:defRPr sz="1200" b="1" i="0" baseline="0">
                <a:solidFill>
                  <a:schemeClr val="accent1"/>
                </a:solidFill>
              </a:defRPr>
            </a:lvl1pPr>
          </a:lstStyle>
          <a:p>
            <a:pPr lvl="0"/>
            <a:r>
              <a:rPr lang="en-US" dirty="0" err="1" smtClean="0"/>
              <a:t>FIRSTNAME</a:t>
            </a:r>
            <a:r>
              <a:rPr lang="en-US" dirty="0" smtClean="0"/>
              <a:t> </a:t>
            </a:r>
            <a:r>
              <a:rPr lang="en-US" dirty="0" err="1" smtClean="0"/>
              <a:t>LASTNAME</a:t>
            </a:r>
            <a:endParaRPr lang="en-US" dirty="0"/>
          </a:p>
        </p:txBody>
      </p:sp>
      <p:sp>
        <p:nvSpPr>
          <p:cNvPr id="51" name="Text Placeholder 19"/>
          <p:cNvSpPr>
            <a:spLocks noGrp="1"/>
          </p:cNvSpPr>
          <p:nvPr>
            <p:ph type="body" sz="quarter" idx="40" hasCustomPrompt="1"/>
          </p:nvPr>
        </p:nvSpPr>
        <p:spPr>
          <a:xfrm>
            <a:off x="6116836" y="3467100"/>
            <a:ext cx="2663429" cy="241814"/>
          </a:xfrm>
        </p:spPr>
        <p:txBody>
          <a:bodyPr anchor="ctr">
            <a:normAutofit/>
          </a:bodyPr>
          <a:lstStyle>
            <a:lvl1pPr marL="41148" indent="0" algn="ctr">
              <a:buNone/>
              <a:defRPr sz="1050"/>
            </a:lvl1pPr>
            <a:lvl2pPr>
              <a:defRPr sz="900"/>
            </a:lvl2pPr>
            <a:lvl3pPr>
              <a:defRPr sz="900"/>
            </a:lvl3pPr>
            <a:lvl4pPr>
              <a:defRPr sz="900"/>
            </a:lvl4pPr>
            <a:lvl5pPr>
              <a:defRPr sz="900"/>
            </a:lvl5pPr>
          </a:lstStyle>
          <a:p>
            <a:pPr lvl="0"/>
            <a:r>
              <a:rPr lang="en-US" dirty="0" smtClean="0"/>
              <a:t>Title Here</a:t>
            </a:r>
            <a:endParaRPr lang="en-US" dirty="0"/>
          </a:p>
        </p:txBody>
      </p:sp>
      <p:sp>
        <p:nvSpPr>
          <p:cNvPr id="52" name="Text Placeholder 21"/>
          <p:cNvSpPr>
            <a:spLocks noGrp="1"/>
          </p:cNvSpPr>
          <p:nvPr>
            <p:ph type="body" sz="quarter" idx="41" hasCustomPrompt="1"/>
          </p:nvPr>
        </p:nvSpPr>
        <p:spPr>
          <a:xfrm>
            <a:off x="6116836" y="3910582"/>
            <a:ext cx="2663429" cy="337568"/>
          </a:xfrm>
        </p:spPr>
        <p:txBody>
          <a:bodyPr anchor="ctr" anchorCtr="0">
            <a:normAutofit/>
          </a:bodyPr>
          <a:lstStyle>
            <a:lvl1pPr marL="41148" indent="0" algn="ctr">
              <a:lnSpc>
                <a:spcPct val="100000"/>
              </a:lnSpc>
              <a:spcBef>
                <a:spcPts val="450"/>
              </a:spcBef>
              <a:buNone/>
              <a:defRPr sz="1050" b="1" baseline="0"/>
            </a:lvl1pPr>
            <a:lvl2pPr marL="384048" indent="0">
              <a:lnSpc>
                <a:spcPct val="100000"/>
              </a:lnSpc>
              <a:spcBef>
                <a:spcPts val="450"/>
              </a:spcBef>
              <a:buNone/>
              <a:defRPr sz="1050"/>
            </a:lvl2pPr>
            <a:lvl3pPr marL="726948" indent="0">
              <a:lnSpc>
                <a:spcPct val="100000"/>
              </a:lnSpc>
              <a:spcBef>
                <a:spcPts val="450"/>
              </a:spcBef>
              <a:buNone/>
              <a:defRPr sz="1050"/>
            </a:lvl3pPr>
            <a:lvl4pPr marL="1069848" indent="0">
              <a:lnSpc>
                <a:spcPct val="100000"/>
              </a:lnSpc>
              <a:spcBef>
                <a:spcPts val="450"/>
              </a:spcBef>
              <a:buNone/>
              <a:defRPr sz="1050"/>
            </a:lvl4pPr>
            <a:lvl5pPr marL="1412748" indent="0">
              <a:lnSpc>
                <a:spcPct val="100000"/>
              </a:lnSpc>
              <a:spcBef>
                <a:spcPts val="450"/>
              </a:spcBef>
              <a:buNone/>
              <a:defRPr sz="1050"/>
            </a:lvl5pPr>
          </a:lstStyle>
          <a:p>
            <a:pPr lvl="0"/>
            <a:r>
              <a:rPr lang="en-US" dirty="0" smtClean="0"/>
              <a:t>Enter City Here</a:t>
            </a:r>
            <a:endParaRPr lang="en-US" dirty="0"/>
          </a:p>
        </p:txBody>
      </p:sp>
      <p:sp>
        <p:nvSpPr>
          <p:cNvPr id="53" name="Text Placeholder 21"/>
          <p:cNvSpPr>
            <a:spLocks noGrp="1"/>
          </p:cNvSpPr>
          <p:nvPr>
            <p:ph type="body" sz="quarter" idx="42" hasCustomPrompt="1"/>
          </p:nvPr>
        </p:nvSpPr>
        <p:spPr>
          <a:xfrm>
            <a:off x="7622381" y="4329682"/>
            <a:ext cx="1157883" cy="337568"/>
          </a:xfrm>
        </p:spPr>
        <p:txBody>
          <a:bodyPr anchor="ctr" anchorCtr="0">
            <a:normAutofit/>
          </a:bodyPr>
          <a:lstStyle>
            <a:lvl1pPr marL="41148" indent="0" algn="ctr">
              <a:lnSpc>
                <a:spcPct val="100000"/>
              </a:lnSpc>
              <a:spcBef>
                <a:spcPts val="450"/>
              </a:spcBef>
              <a:buNone/>
              <a:defRPr sz="1050" b="0" baseline="0"/>
            </a:lvl1pPr>
            <a:lvl2pPr marL="384048" indent="0">
              <a:lnSpc>
                <a:spcPct val="100000"/>
              </a:lnSpc>
              <a:spcBef>
                <a:spcPts val="450"/>
              </a:spcBef>
              <a:buNone/>
              <a:defRPr sz="1050"/>
            </a:lvl2pPr>
            <a:lvl3pPr marL="726948" indent="0">
              <a:lnSpc>
                <a:spcPct val="100000"/>
              </a:lnSpc>
              <a:spcBef>
                <a:spcPts val="450"/>
              </a:spcBef>
              <a:buNone/>
              <a:defRPr sz="1050"/>
            </a:lvl3pPr>
            <a:lvl4pPr marL="1069848" indent="0">
              <a:lnSpc>
                <a:spcPct val="100000"/>
              </a:lnSpc>
              <a:spcBef>
                <a:spcPts val="450"/>
              </a:spcBef>
              <a:buNone/>
              <a:defRPr sz="1050"/>
            </a:lvl4pPr>
            <a:lvl5pPr marL="1412748" indent="0">
              <a:lnSpc>
                <a:spcPct val="100000"/>
              </a:lnSpc>
              <a:spcBef>
                <a:spcPts val="450"/>
              </a:spcBef>
              <a:buNone/>
              <a:defRPr sz="1050"/>
            </a:lvl5pPr>
          </a:lstStyle>
          <a:p>
            <a:pPr lvl="0"/>
            <a:r>
              <a:rPr lang="en-US" dirty="0" smtClean="0"/>
              <a:t>Enter Phone</a:t>
            </a:r>
            <a:endParaRPr lang="en-US" dirty="0"/>
          </a:p>
        </p:txBody>
      </p:sp>
      <p:sp>
        <p:nvSpPr>
          <p:cNvPr id="54" name="Text Placeholder 34"/>
          <p:cNvSpPr>
            <a:spLocks noGrp="1"/>
          </p:cNvSpPr>
          <p:nvPr>
            <p:ph type="body" sz="quarter" idx="43" hasCustomPrompt="1"/>
          </p:nvPr>
        </p:nvSpPr>
        <p:spPr>
          <a:xfrm>
            <a:off x="6116837" y="4714876"/>
            <a:ext cx="2663428" cy="1704975"/>
          </a:xfrm>
        </p:spPr>
        <p:txBody>
          <a:bodyPr>
            <a:normAutofit/>
          </a:bodyPr>
          <a:lstStyle>
            <a:lvl1pPr marL="41148" marR="0" indent="0" algn="l" defTabSz="685800" rtl="0" eaLnBrk="1" fontAlgn="auto" latinLnBrk="0" hangingPunct="1">
              <a:lnSpc>
                <a:spcPct val="100000"/>
              </a:lnSpc>
              <a:spcBef>
                <a:spcPts val="450"/>
              </a:spcBef>
              <a:spcAft>
                <a:spcPts val="0"/>
              </a:spcAft>
              <a:buClrTx/>
              <a:buSzTx/>
              <a:buFont typeface="Arial" panose="020B0604020202020204" pitchFamily="34" charset="0"/>
              <a:buNone/>
              <a:tabLst/>
              <a:defRPr sz="1000"/>
            </a:lvl1pPr>
            <a:lvl2pPr marL="384048" indent="0" algn="l">
              <a:lnSpc>
                <a:spcPct val="100000"/>
              </a:lnSpc>
              <a:spcBef>
                <a:spcPts val="450"/>
              </a:spcBef>
              <a:buNone/>
              <a:defRPr sz="1050"/>
            </a:lvl2pPr>
            <a:lvl3pPr marL="726948" indent="0" algn="l">
              <a:lnSpc>
                <a:spcPct val="100000"/>
              </a:lnSpc>
              <a:spcBef>
                <a:spcPts val="450"/>
              </a:spcBef>
              <a:buNone/>
              <a:defRPr sz="1050"/>
            </a:lvl3pPr>
            <a:lvl4pPr marL="1069848" indent="0" algn="l">
              <a:lnSpc>
                <a:spcPct val="100000"/>
              </a:lnSpc>
              <a:spcBef>
                <a:spcPts val="450"/>
              </a:spcBef>
              <a:buNone/>
              <a:defRPr sz="1050"/>
            </a:lvl4pPr>
            <a:lvl5pPr marL="1412748" indent="0" algn="l">
              <a:lnSpc>
                <a:spcPct val="100000"/>
              </a:lnSpc>
              <a:spcBef>
                <a:spcPts val="450"/>
              </a:spcBef>
              <a:buNone/>
              <a:defRPr sz="1050"/>
            </a:lvl5pPr>
          </a:lstStyle>
          <a:p>
            <a:pPr marL="41148" marR="0" lvl="0" indent="0" algn="l" defTabSz="685800" rtl="0" eaLnBrk="1" fontAlgn="auto" latinLnBrk="0" hangingPunct="1">
              <a:lnSpc>
                <a:spcPct val="100000"/>
              </a:lnSpc>
              <a:spcBef>
                <a:spcPts val="450"/>
              </a:spcBef>
              <a:spcAft>
                <a:spcPts val="0"/>
              </a:spcAft>
              <a:buClrTx/>
              <a:buSzTx/>
              <a:buFont typeface="Arial" panose="020B0604020202020204" pitchFamily="34" charset="0"/>
              <a:buNone/>
              <a:tabLst/>
              <a:defRPr/>
            </a:pPr>
            <a:r>
              <a:rPr lang="en-US" dirty="0" smtClean="0"/>
              <a:t>Example styling for body copy. Example styling for body copy. Example styling for body copy. Example styling for body copy. Example styling for body copy. Example styling for body copy. Example styling for body copy. Example styling for body copy. Example styling for body copy. Example styling for body copy. Example styling for body copy. </a:t>
            </a:r>
          </a:p>
        </p:txBody>
      </p:sp>
      <p:sp>
        <p:nvSpPr>
          <p:cNvPr id="55" name="Text Placeholder 21"/>
          <p:cNvSpPr>
            <a:spLocks noGrp="1"/>
          </p:cNvSpPr>
          <p:nvPr>
            <p:ph type="body" sz="quarter" idx="44" hasCustomPrompt="1"/>
          </p:nvPr>
        </p:nvSpPr>
        <p:spPr>
          <a:xfrm>
            <a:off x="6112669" y="4329682"/>
            <a:ext cx="1157288" cy="337568"/>
          </a:xfrm>
        </p:spPr>
        <p:txBody>
          <a:bodyPr anchor="ctr" anchorCtr="0">
            <a:normAutofit/>
          </a:bodyPr>
          <a:lstStyle>
            <a:lvl1pPr marL="41148" indent="0" algn="ctr">
              <a:lnSpc>
                <a:spcPct val="100000"/>
              </a:lnSpc>
              <a:spcBef>
                <a:spcPts val="450"/>
              </a:spcBef>
              <a:buNone/>
              <a:defRPr sz="1050" b="0" baseline="0">
                <a:solidFill>
                  <a:schemeClr val="accent1"/>
                </a:solidFill>
              </a:defRPr>
            </a:lvl1pPr>
            <a:lvl2pPr marL="384048" indent="0">
              <a:lnSpc>
                <a:spcPct val="100000"/>
              </a:lnSpc>
              <a:spcBef>
                <a:spcPts val="450"/>
              </a:spcBef>
              <a:buNone/>
              <a:defRPr sz="1050"/>
            </a:lvl2pPr>
            <a:lvl3pPr marL="726948" indent="0">
              <a:lnSpc>
                <a:spcPct val="100000"/>
              </a:lnSpc>
              <a:spcBef>
                <a:spcPts val="450"/>
              </a:spcBef>
              <a:buNone/>
              <a:defRPr sz="1050"/>
            </a:lvl3pPr>
            <a:lvl4pPr marL="1069848" indent="0">
              <a:lnSpc>
                <a:spcPct val="100000"/>
              </a:lnSpc>
              <a:spcBef>
                <a:spcPts val="450"/>
              </a:spcBef>
              <a:buNone/>
              <a:defRPr sz="1050"/>
            </a:lvl4pPr>
            <a:lvl5pPr marL="1412748" indent="0">
              <a:lnSpc>
                <a:spcPct val="100000"/>
              </a:lnSpc>
              <a:spcBef>
                <a:spcPts val="450"/>
              </a:spcBef>
              <a:buNone/>
              <a:defRPr sz="1050"/>
            </a:lvl5pPr>
          </a:lstStyle>
          <a:p>
            <a:pPr lvl="0"/>
            <a:r>
              <a:rPr lang="en-US" dirty="0" smtClean="0"/>
              <a:t>Enter Email</a:t>
            </a:r>
            <a:endParaRPr lang="en-US" dirty="0"/>
          </a:p>
        </p:txBody>
      </p:sp>
      <p:sp>
        <p:nvSpPr>
          <p:cNvPr id="56" name="Text Placeholder 21"/>
          <p:cNvSpPr>
            <a:spLocks noGrp="1"/>
          </p:cNvSpPr>
          <p:nvPr>
            <p:ph type="body" sz="quarter" idx="45" hasCustomPrompt="1"/>
          </p:nvPr>
        </p:nvSpPr>
        <p:spPr>
          <a:xfrm>
            <a:off x="7308056" y="4329682"/>
            <a:ext cx="285750" cy="337568"/>
          </a:xfrm>
        </p:spPr>
        <p:txBody>
          <a:bodyPr anchor="ctr" anchorCtr="0">
            <a:noAutofit/>
          </a:bodyPr>
          <a:lstStyle>
            <a:lvl1pPr marL="41148" indent="0" algn="ctr">
              <a:lnSpc>
                <a:spcPct val="100000"/>
              </a:lnSpc>
              <a:spcBef>
                <a:spcPts val="450"/>
              </a:spcBef>
              <a:buNone/>
              <a:defRPr sz="1050" b="0" baseline="0">
                <a:solidFill>
                  <a:schemeClr val="accent1"/>
                </a:solidFill>
              </a:defRPr>
            </a:lvl1pPr>
            <a:lvl2pPr marL="384048" indent="0">
              <a:lnSpc>
                <a:spcPct val="100000"/>
              </a:lnSpc>
              <a:spcBef>
                <a:spcPts val="450"/>
              </a:spcBef>
              <a:buNone/>
              <a:defRPr sz="1050"/>
            </a:lvl2pPr>
            <a:lvl3pPr marL="726948" indent="0">
              <a:lnSpc>
                <a:spcPct val="100000"/>
              </a:lnSpc>
              <a:spcBef>
                <a:spcPts val="450"/>
              </a:spcBef>
              <a:buNone/>
              <a:defRPr sz="1050"/>
            </a:lvl3pPr>
            <a:lvl4pPr marL="1069848" indent="0">
              <a:lnSpc>
                <a:spcPct val="100000"/>
              </a:lnSpc>
              <a:spcBef>
                <a:spcPts val="450"/>
              </a:spcBef>
              <a:buNone/>
              <a:defRPr sz="1050"/>
            </a:lvl4pPr>
            <a:lvl5pPr marL="1412748" indent="0">
              <a:lnSpc>
                <a:spcPct val="100000"/>
              </a:lnSpc>
              <a:spcBef>
                <a:spcPts val="450"/>
              </a:spcBef>
              <a:buNone/>
              <a:defRPr sz="1050"/>
            </a:lvl5pPr>
          </a:lstStyle>
          <a:p>
            <a:pPr lvl="0"/>
            <a:r>
              <a:rPr lang="en-US" dirty="0" smtClean="0"/>
              <a:t>//</a:t>
            </a:r>
            <a:endParaRPr lang="en-US" dirty="0"/>
          </a:p>
        </p:txBody>
      </p:sp>
      <p:sp>
        <p:nvSpPr>
          <p:cNvPr id="36" name="Rectangle 35"/>
          <p:cNvSpPr/>
          <p:nvPr userDrawn="1"/>
        </p:nvSpPr>
        <p:spPr>
          <a:xfrm>
            <a:off x="8705224" y="6423592"/>
            <a:ext cx="384048" cy="384048"/>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Slide Number Placeholder 5"/>
          <p:cNvSpPr>
            <a:spLocks noGrp="1"/>
          </p:cNvSpPr>
          <p:nvPr>
            <p:ph type="sldNum" sz="quarter" idx="4"/>
          </p:nvPr>
        </p:nvSpPr>
        <p:spPr>
          <a:xfrm>
            <a:off x="8705224" y="6465568"/>
            <a:ext cx="384048" cy="265176"/>
          </a:xfrm>
          <a:prstGeom prst="rect">
            <a:avLst/>
          </a:prstGeom>
        </p:spPr>
        <p:txBody>
          <a:bodyPr vert="horz" lIns="91440" tIns="45720" rIns="91440" bIns="45720" rtlCol="0" anchor="ctr"/>
          <a:lstStyle>
            <a:lvl1pPr algn="ctr">
              <a:defRPr sz="800" b="1" i="0" baseline="0">
                <a:solidFill>
                  <a:schemeClr val="tx1">
                    <a:tint val="75000"/>
                  </a:schemeClr>
                </a:solidFill>
                <a:latin typeface="Arial" panose="020B0604020202020204" pitchFamily="34" charset="0"/>
              </a:defRPr>
            </a:lvl1pPr>
          </a:lstStyle>
          <a:p>
            <a:fld id="{8C48FBB7-A01E-404B-B3F3-5766E4A2F798}" type="slidenum">
              <a:rPr lang="en-US" smtClean="0"/>
              <a:pPr/>
              <a:t>‹#›</a:t>
            </a:fld>
            <a:endParaRPr lang="en-US" dirty="0"/>
          </a:p>
        </p:txBody>
      </p:sp>
      <p:sp>
        <p:nvSpPr>
          <p:cNvPr id="39" name="TextBox 38"/>
          <p:cNvSpPr txBox="1"/>
          <p:nvPr userDrawn="1"/>
        </p:nvSpPr>
        <p:spPr>
          <a:xfrm>
            <a:off x="89272" y="6475045"/>
            <a:ext cx="8567692"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aseline="0" dirty="0" smtClean="0">
                <a:solidFill>
                  <a:schemeClr val="bg1">
                    <a:lumMod val="65000"/>
                  </a:schemeClr>
                </a:solidFill>
                <a:latin typeface="Arial" panose="020B0604020202020204" pitchFamily="34" charset="0"/>
              </a:rPr>
              <a:t>© 2023 MINTZ, LEVIN, COHN, FERRIS, GLOVSKY AND POPEO, P.C.   //    Confidential Property</a:t>
            </a:r>
          </a:p>
        </p:txBody>
      </p:sp>
      <p:sp>
        <p:nvSpPr>
          <p:cNvPr id="57" name="Picture Placeholder 3"/>
          <p:cNvSpPr>
            <a:spLocks noGrp="1"/>
          </p:cNvSpPr>
          <p:nvPr>
            <p:ph type="pic" sz="quarter" idx="46" hasCustomPrompt="1"/>
          </p:nvPr>
        </p:nvSpPr>
        <p:spPr>
          <a:xfrm>
            <a:off x="6724650" y="1377122"/>
            <a:ext cx="1527048" cy="1527048"/>
          </a:xfrm>
        </p:spPr>
        <p:txBody>
          <a:bodyPr>
            <a:normAutofit/>
          </a:bodyPr>
          <a:lstStyle>
            <a:lvl1pPr marL="41148" indent="0" algn="ctr">
              <a:buNone/>
              <a:defRPr sz="1200"/>
            </a:lvl1pPr>
          </a:lstStyle>
          <a:p>
            <a:r>
              <a:rPr lang="en-US" dirty="0" smtClean="0"/>
              <a:t>Click to insert picture</a:t>
            </a:r>
            <a:endParaRPr lang="en-US" dirty="0"/>
          </a:p>
        </p:txBody>
      </p:sp>
    </p:spTree>
    <p:extLst>
      <p:ext uri="{BB962C8B-B14F-4D97-AF65-F5344CB8AC3E}">
        <p14:creationId xmlns:p14="http://schemas.microsoft.com/office/powerpoint/2010/main" val="320667504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568">
          <p15:clr>
            <a:srgbClr val="FBAE40"/>
          </p15:clr>
        </p15:guide>
        <p15:guide id="2" pos="312">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ENTER TITLE</a:t>
            </a:r>
            <a:endParaRPr lang="en-US" dirty="0"/>
          </a:p>
        </p:txBody>
      </p:sp>
      <p:sp>
        <p:nvSpPr>
          <p:cNvPr id="3" name="Content Placeholder 2"/>
          <p:cNvSpPr>
            <a:spLocks noGrp="1"/>
          </p:cNvSpPr>
          <p:nvPr>
            <p:ph sz="half" idx="1" hasCustomPrompt="1"/>
          </p:nvPr>
        </p:nvSpPr>
        <p:spPr>
          <a:xfrm>
            <a:off x="350044" y="2133600"/>
            <a:ext cx="3984498" cy="4267201"/>
          </a:xfrm>
        </p:spPr>
        <p:txBody>
          <a:bodyPr>
            <a:noAutofit/>
          </a:bodyPr>
          <a:lstStyle>
            <a:lvl1pPr>
              <a:defRPr sz="2000" baseline="0"/>
            </a:lvl1pPr>
            <a:lvl2pPr>
              <a:defRPr sz="1800"/>
            </a:lvl2pPr>
            <a:lvl3pPr>
              <a:defRPr sz="1600"/>
            </a:lvl3pPr>
            <a:lvl4pPr>
              <a:defRPr sz="1400"/>
            </a:lvl4pPr>
            <a:lvl5pPr>
              <a:defRPr sz="1400"/>
            </a:lvl5pPr>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4543425" y="2133599"/>
            <a:ext cx="3984498" cy="4267200"/>
          </a:xfrm>
        </p:spPr>
        <p:txBody>
          <a:bodyPr>
            <a:noAutofit/>
          </a:bodyPr>
          <a:lstStyle>
            <a:lvl1pPr>
              <a:defRPr sz="2000"/>
            </a:lvl1pPr>
            <a:lvl2pPr>
              <a:defRPr sz="1800"/>
            </a:lvl2pPr>
            <a:lvl3pPr>
              <a:defRPr sz="1600"/>
            </a:lvl3pPr>
            <a:lvl4pPr>
              <a:defRPr sz="1400"/>
            </a:lvl4pPr>
            <a:lvl5pPr>
              <a:defRPr sz="1400"/>
            </a:lvl5pPr>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4"/>
          <p:cNvSpPr>
            <a:spLocks noGrp="1"/>
          </p:cNvSpPr>
          <p:nvPr>
            <p:ph type="body" sz="quarter" idx="13" hasCustomPrompt="1"/>
          </p:nvPr>
        </p:nvSpPr>
        <p:spPr>
          <a:xfrm>
            <a:off x="342900" y="1371601"/>
            <a:ext cx="3981450" cy="533399"/>
          </a:xfrm>
          <a:prstGeom prst="rect">
            <a:avLst/>
          </a:prstGeom>
        </p:spPr>
        <p:txBody>
          <a:bodyPr vert="horz" anchor="ctr" anchorCtr="0">
            <a:noAutofit/>
          </a:bodyPr>
          <a:lstStyle>
            <a:lvl1pPr marL="0" indent="0">
              <a:buNone/>
              <a:defRPr sz="2400" b="1" baseline="0">
                <a:solidFill>
                  <a:srgbClr val="00B2A9"/>
                </a:solidFill>
                <a:latin typeface="+mj-lt"/>
              </a:defRPr>
            </a:lvl1pPr>
          </a:lstStyle>
          <a:p>
            <a:pPr lvl="0"/>
            <a:r>
              <a:rPr lang="en-US" dirty="0" smtClean="0"/>
              <a:t>Click to Enter Subtitle</a:t>
            </a:r>
            <a:endParaRPr lang="en-US" dirty="0"/>
          </a:p>
        </p:txBody>
      </p:sp>
      <p:sp>
        <p:nvSpPr>
          <p:cNvPr id="12" name="Text Placeholder 4"/>
          <p:cNvSpPr>
            <a:spLocks noGrp="1"/>
          </p:cNvSpPr>
          <p:nvPr>
            <p:ph type="body" sz="quarter" idx="14" hasCustomPrompt="1"/>
          </p:nvPr>
        </p:nvSpPr>
        <p:spPr>
          <a:xfrm>
            <a:off x="4562475" y="1371601"/>
            <a:ext cx="3981450" cy="533399"/>
          </a:xfrm>
          <a:prstGeom prst="rect">
            <a:avLst/>
          </a:prstGeom>
        </p:spPr>
        <p:txBody>
          <a:bodyPr vert="horz" anchor="ctr" anchorCtr="0">
            <a:noAutofit/>
          </a:bodyPr>
          <a:lstStyle>
            <a:lvl1pPr marL="0" indent="0">
              <a:buNone/>
              <a:defRPr sz="2400" b="1">
                <a:solidFill>
                  <a:srgbClr val="00B2A9"/>
                </a:solidFill>
                <a:latin typeface="+mj-lt"/>
              </a:defRPr>
            </a:lvl1pPr>
          </a:lstStyle>
          <a:p>
            <a:pPr lvl="0"/>
            <a:r>
              <a:rPr lang="en-US" dirty="0" smtClean="0"/>
              <a:t>Click to Enter Subtitle</a:t>
            </a:r>
            <a:endParaRPr lang="en-US" dirty="0"/>
          </a:p>
        </p:txBody>
      </p:sp>
      <p:sp>
        <p:nvSpPr>
          <p:cNvPr id="10" name="Rectangle 9"/>
          <p:cNvSpPr/>
          <p:nvPr userDrawn="1"/>
        </p:nvSpPr>
        <p:spPr>
          <a:xfrm>
            <a:off x="8705224" y="6423592"/>
            <a:ext cx="384048" cy="384048"/>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Slide Number Placeholder 5"/>
          <p:cNvSpPr>
            <a:spLocks noGrp="1"/>
          </p:cNvSpPr>
          <p:nvPr>
            <p:ph type="sldNum" sz="quarter" idx="4"/>
          </p:nvPr>
        </p:nvSpPr>
        <p:spPr>
          <a:xfrm>
            <a:off x="8705224" y="6465568"/>
            <a:ext cx="384048" cy="265176"/>
          </a:xfrm>
          <a:prstGeom prst="rect">
            <a:avLst/>
          </a:prstGeom>
        </p:spPr>
        <p:txBody>
          <a:bodyPr vert="horz" lIns="91440" tIns="45720" rIns="91440" bIns="45720" rtlCol="0" anchor="ctr"/>
          <a:lstStyle>
            <a:lvl1pPr algn="ctr">
              <a:defRPr sz="800" b="1" i="0" baseline="0">
                <a:solidFill>
                  <a:schemeClr val="tx1">
                    <a:tint val="75000"/>
                  </a:schemeClr>
                </a:solidFill>
                <a:latin typeface="Arial" panose="020B0604020202020204" pitchFamily="34" charset="0"/>
              </a:defRPr>
            </a:lvl1pPr>
          </a:lstStyle>
          <a:p>
            <a:fld id="{8C48FBB7-A01E-404B-B3F3-5766E4A2F798}" type="slidenum">
              <a:rPr lang="en-US" smtClean="0"/>
              <a:pPr/>
              <a:t>‹#›</a:t>
            </a:fld>
            <a:endParaRPr lang="en-US" dirty="0"/>
          </a:p>
        </p:txBody>
      </p:sp>
      <p:sp>
        <p:nvSpPr>
          <p:cNvPr id="14" name="TextBox 13"/>
          <p:cNvSpPr txBox="1"/>
          <p:nvPr userDrawn="1"/>
        </p:nvSpPr>
        <p:spPr>
          <a:xfrm>
            <a:off x="89272" y="6475045"/>
            <a:ext cx="8567692"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aseline="0" dirty="0" smtClean="0">
                <a:solidFill>
                  <a:schemeClr val="bg1">
                    <a:lumMod val="65000"/>
                  </a:schemeClr>
                </a:solidFill>
                <a:latin typeface="Arial" panose="020B0604020202020204" pitchFamily="34" charset="0"/>
              </a:rPr>
              <a:t>© 2023 MINTZ, LEVIN, COHN, FERRIS, GLOVSKY AND POPEO, P.C.   //    Confidential Property</a:t>
            </a:r>
          </a:p>
        </p:txBody>
      </p:sp>
    </p:spTree>
    <p:extLst>
      <p:ext uri="{BB962C8B-B14F-4D97-AF65-F5344CB8AC3E}">
        <p14:creationId xmlns:p14="http://schemas.microsoft.com/office/powerpoint/2010/main" val="89991657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64">
          <p15:clr>
            <a:srgbClr val="FBAE40"/>
          </p15:clr>
        </p15:guide>
        <p15:guide id="2" orient="horz" pos="1200">
          <p15:clr>
            <a:srgbClr val="FBAE40"/>
          </p15:clr>
        </p15:guide>
        <p15:guide id="3" orient="horz" pos="1344">
          <p15:clr>
            <a:srgbClr val="FBAE40"/>
          </p15:clr>
        </p15:guide>
        <p15:guide id="5" orient="horz" pos="4080">
          <p15:clr>
            <a:srgbClr val="FBAE40"/>
          </p15:clr>
        </p15:guide>
        <p15:guide id="6" orient="horz" pos="4032">
          <p15:clr>
            <a:srgbClr val="FBAE40"/>
          </p15:clr>
        </p15:guide>
        <p15:guide id="7" pos="3648">
          <p15:clr>
            <a:srgbClr val="FBAE40"/>
          </p15:clr>
        </p15:guide>
        <p15:guide id="8" pos="4032">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42900" y="417514"/>
            <a:ext cx="8230791" cy="1235075"/>
          </a:xfrm>
        </p:spPr>
        <p:txBody>
          <a:bodyPr>
            <a:noAutofit/>
          </a:bodyPr>
          <a:lstStyle>
            <a:lvl1pPr>
              <a:defRPr sz="2800"/>
            </a:lvl1pPr>
          </a:lstStyle>
          <a:p>
            <a:r>
              <a:rPr lang="en-US" dirty="0" smtClean="0"/>
              <a:t>CLICK TO ENTER TITLE</a:t>
            </a:r>
            <a:endParaRPr lang="en-US" dirty="0"/>
          </a:p>
        </p:txBody>
      </p:sp>
      <p:sp>
        <p:nvSpPr>
          <p:cNvPr id="3" name="Text Placeholder 2"/>
          <p:cNvSpPr>
            <a:spLocks noGrp="1"/>
          </p:cNvSpPr>
          <p:nvPr>
            <p:ph type="body" idx="1" hasCustomPrompt="1"/>
          </p:nvPr>
        </p:nvSpPr>
        <p:spPr>
          <a:xfrm>
            <a:off x="342901" y="1681163"/>
            <a:ext cx="3811190" cy="823912"/>
          </a:xfrm>
        </p:spPr>
        <p:txBody>
          <a:bodyPr anchor="ctr" anchorCtr="0">
            <a:noAutofit/>
          </a:bodyPr>
          <a:lstStyle>
            <a:lvl1pPr marL="0" indent="0">
              <a:buNone/>
              <a:defRPr sz="2400" b="1"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Enter Subtitle</a:t>
            </a:r>
          </a:p>
        </p:txBody>
      </p:sp>
      <p:sp>
        <p:nvSpPr>
          <p:cNvPr id="4" name="Content Placeholder 3"/>
          <p:cNvSpPr>
            <a:spLocks noGrp="1"/>
          </p:cNvSpPr>
          <p:nvPr>
            <p:ph sz="half" idx="2" hasCustomPrompt="1"/>
          </p:nvPr>
        </p:nvSpPr>
        <p:spPr>
          <a:xfrm>
            <a:off x="342901" y="2505075"/>
            <a:ext cx="3811190" cy="3684588"/>
          </a:xfrm>
        </p:spPr>
        <p:txBody>
          <a:bodyPr>
            <a:noAutofit/>
          </a:bodyPr>
          <a:lstStyle>
            <a:lvl1pPr>
              <a:defRPr sz="2000"/>
            </a:lvl1pPr>
            <a:lvl2pPr>
              <a:defRPr sz="1800"/>
            </a:lvl2pPr>
            <a:lvl3pPr>
              <a:defRPr sz="1600"/>
            </a:lvl3pPr>
            <a:lvl4pPr>
              <a:defRPr sz="1400"/>
            </a:lvl4pPr>
            <a:lvl5pPr>
              <a:defRPr sz="1400"/>
            </a:lvl5pPr>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hasCustomPrompt="1"/>
          </p:nvPr>
        </p:nvSpPr>
        <p:spPr>
          <a:xfrm>
            <a:off x="4686300" y="1681163"/>
            <a:ext cx="3887391" cy="823912"/>
          </a:xfrm>
        </p:spPr>
        <p:txBody>
          <a:bodyPr anchor="ctr" anchorCtr="0">
            <a:noAutofit/>
          </a:bodyPr>
          <a:lstStyle>
            <a:lvl1pPr marL="0" indent="0">
              <a:buNone/>
              <a:defRPr sz="2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Enter Subtitle</a:t>
            </a:r>
          </a:p>
        </p:txBody>
      </p:sp>
      <p:sp>
        <p:nvSpPr>
          <p:cNvPr id="6" name="Content Placeholder 5"/>
          <p:cNvSpPr>
            <a:spLocks noGrp="1"/>
          </p:cNvSpPr>
          <p:nvPr>
            <p:ph sz="quarter" idx="4" hasCustomPrompt="1"/>
          </p:nvPr>
        </p:nvSpPr>
        <p:spPr>
          <a:xfrm>
            <a:off x="4686300" y="2505075"/>
            <a:ext cx="3887391" cy="3684588"/>
          </a:xfrm>
        </p:spPr>
        <p:txBody>
          <a:bodyPr>
            <a:noAutofit/>
          </a:bodyPr>
          <a:lstStyle>
            <a:lvl1pPr>
              <a:defRPr sz="2000"/>
            </a:lvl1pPr>
            <a:lvl2pPr>
              <a:defRPr sz="1800"/>
            </a:lvl2pPr>
            <a:lvl3pPr>
              <a:defRPr sz="1600"/>
            </a:lvl3pPr>
            <a:lvl4pPr>
              <a:defRPr sz="1400"/>
            </a:lvl4pPr>
            <a:lvl5pPr>
              <a:defRPr sz="1400"/>
            </a:lvl5pPr>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Rectangle 8"/>
          <p:cNvSpPr/>
          <p:nvPr userDrawn="1"/>
        </p:nvSpPr>
        <p:spPr>
          <a:xfrm>
            <a:off x="8705224" y="6423592"/>
            <a:ext cx="384048" cy="384048"/>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lide Number Placeholder 5"/>
          <p:cNvSpPr>
            <a:spLocks noGrp="1"/>
          </p:cNvSpPr>
          <p:nvPr>
            <p:ph type="sldNum" sz="quarter" idx="11"/>
          </p:nvPr>
        </p:nvSpPr>
        <p:spPr>
          <a:xfrm>
            <a:off x="8705224" y="6465568"/>
            <a:ext cx="384048" cy="265176"/>
          </a:xfrm>
          <a:prstGeom prst="rect">
            <a:avLst/>
          </a:prstGeom>
        </p:spPr>
        <p:txBody>
          <a:bodyPr vert="horz" lIns="91440" tIns="45720" rIns="91440" bIns="45720" rtlCol="0" anchor="ctr"/>
          <a:lstStyle>
            <a:lvl1pPr algn="ctr">
              <a:defRPr sz="800" b="1" i="0" baseline="0">
                <a:solidFill>
                  <a:schemeClr val="tx1">
                    <a:tint val="75000"/>
                  </a:schemeClr>
                </a:solidFill>
                <a:latin typeface="Arial" panose="020B0604020202020204" pitchFamily="34" charset="0"/>
              </a:defRPr>
            </a:lvl1pPr>
          </a:lstStyle>
          <a:p>
            <a:fld id="{8C48FBB7-A01E-404B-B3F3-5766E4A2F798}" type="slidenum">
              <a:rPr lang="en-US" smtClean="0"/>
              <a:pPr/>
              <a:t>‹#›</a:t>
            </a:fld>
            <a:endParaRPr lang="en-US" dirty="0"/>
          </a:p>
        </p:txBody>
      </p:sp>
      <p:sp>
        <p:nvSpPr>
          <p:cNvPr id="10" name="TextBox 9"/>
          <p:cNvSpPr txBox="1"/>
          <p:nvPr userDrawn="1"/>
        </p:nvSpPr>
        <p:spPr>
          <a:xfrm>
            <a:off x="107092" y="6441989"/>
            <a:ext cx="8549872"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aseline="0" dirty="0" smtClean="0">
                <a:solidFill>
                  <a:schemeClr val="bg1">
                    <a:lumMod val="65000"/>
                  </a:schemeClr>
                </a:solidFill>
                <a:latin typeface="Arial" panose="020B0604020202020204" pitchFamily="34" charset="0"/>
              </a:rPr>
              <a:t>© 2023 MINTZ, LEVIN, COHN, FERRIS, GLOVSKY AND POPEO, P.C.   //    Confidential Property</a:t>
            </a:r>
          </a:p>
        </p:txBody>
      </p:sp>
    </p:spTree>
    <p:extLst>
      <p:ext uri="{BB962C8B-B14F-4D97-AF65-F5344CB8AC3E}">
        <p14:creationId xmlns:p14="http://schemas.microsoft.com/office/powerpoint/2010/main" val="9827822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ENTER TITLE</a:t>
            </a:r>
            <a:endParaRPr lang="en-US" dirty="0"/>
          </a:p>
        </p:txBody>
      </p:sp>
      <p:sp>
        <p:nvSpPr>
          <p:cNvPr id="5" name="Rectangle 4"/>
          <p:cNvSpPr/>
          <p:nvPr userDrawn="1"/>
        </p:nvSpPr>
        <p:spPr>
          <a:xfrm>
            <a:off x="8705224" y="6423592"/>
            <a:ext cx="384048" cy="384048"/>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5"/>
          <p:cNvSpPr>
            <a:spLocks noGrp="1"/>
          </p:cNvSpPr>
          <p:nvPr>
            <p:ph type="sldNum" sz="quarter" idx="4"/>
          </p:nvPr>
        </p:nvSpPr>
        <p:spPr>
          <a:xfrm>
            <a:off x="8705224" y="6465568"/>
            <a:ext cx="384048" cy="265176"/>
          </a:xfrm>
          <a:prstGeom prst="rect">
            <a:avLst/>
          </a:prstGeom>
        </p:spPr>
        <p:txBody>
          <a:bodyPr vert="horz" lIns="91440" tIns="45720" rIns="91440" bIns="45720" rtlCol="0" anchor="ctr"/>
          <a:lstStyle>
            <a:lvl1pPr algn="ctr">
              <a:defRPr sz="800" b="1" i="0" baseline="0">
                <a:solidFill>
                  <a:schemeClr val="tx1">
                    <a:tint val="75000"/>
                  </a:schemeClr>
                </a:solidFill>
                <a:latin typeface="Arial" panose="020B0604020202020204" pitchFamily="34" charset="0"/>
              </a:defRPr>
            </a:lvl1pPr>
          </a:lstStyle>
          <a:p>
            <a:fld id="{8C48FBB7-A01E-404B-B3F3-5766E4A2F798}" type="slidenum">
              <a:rPr lang="en-US" smtClean="0"/>
              <a:pPr/>
              <a:t>‹#›</a:t>
            </a:fld>
            <a:endParaRPr lang="en-US" dirty="0"/>
          </a:p>
        </p:txBody>
      </p:sp>
      <p:sp>
        <p:nvSpPr>
          <p:cNvPr id="6" name="TextBox 5"/>
          <p:cNvSpPr txBox="1"/>
          <p:nvPr userDrawn="1"/>
        </p:nvSpPr>
        <p:spPr>
          <a:xfrm>
            <a:off x="107092" y="6441989"/>
            <a:ext cx="8549872"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aseline="0" dirty="0" smtClean="0">
                <a:solidFill>
                  <a:schemeClr val="bg1">
                    <a:lumMod val="65000"/>
                  </a:schemeClr>
                </a:solidFill>
                <a:latin typeface="Arial" panose="020B0604020202020204" pitchFamily="34" charset="0"/>
              </a:rPr>
              <a:t>© 2023 MINTZ, LEVIN, COHN, FERRIS, GLOVSKY AND POPEO, P.C.   //    Confidential Property</a:t>
            </a:r>
          </a:p>
        </p:txBody>
      </p:sp>
    </p:spTree>
    <p:extLst>
      <p:ext uri="{BB962C8B-B14F-4D97-AF65-F5344CB8AC3E}">
        <p14:creationId xmlns:p14="http://schemas.microsoft.com/office/powerpoint/2010/main" val="128235724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3"/>
          <p:cNvSpPr/>
          <p:nvPr userDrawn="1"/>
        </p:nvSpPr>
        <p:spPr>
          <a:xfrm>
            <a:off x="8705224" y="6423592"/>
            <a:ext cx="384048" cy="384048"/>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705224" y="6465568"/>
            <a:ext cx="384048" cy="265176"/>
          </a:xfrm>
          <a:prstGeom prst="rect">
            <a:avLst/>
          </a:prstGeom>
        </p:spPr>
        <p:txBody>
          <a:bodyPr vert="horz" lIns="91440" tIns="45720" rIns="91440" bIns="45720" rtlCol="0" anchor="ctr"/>
          <a:lstStyle>
            <a:lvl1pPr algn="ctr">
              <a:defRPr sz="800" b="1" i="0" baseline="0">
                <a:solidFill>
                  <a:schemeClr val="tx1">
                    <a:tint val="75000"/>
                  </a:schemeClr>
                </a:solidFill>
                <a:latin typeface="Arial" panose="020B0604020202020204" pitchFamily="34" charset="0"/>
              </a:defRPr>
            </a:lvl1pPr>
          </a:lstStyle>
          <a:p>
            <a:fld id="{8C48FBB7-A01E-404B-B3F3-5766E4A2F798}" type="slidenum">
              <a:rPr lang="en-US" smtClean="0"/>
              <a:pPr/>
              <a:t>‹#›</a:t>
            </a:fld>
            <a:endParaRPr lang="en-US" dirty="0"/>
          </a:p>
        </p:txBody>
      </p:sp>
      <p:sp>
        <p:nvSpPr>
          <p:cNvPr id="5" name="TextBox 4"/>
          <p:cNvSpPr txBox="1"/>
          <p:nvPr userDrawn="1"/>
        </p:nvSpPr>
        <p:spPr>
          <a:xfrm>
            <a:off x="107092" y="6441989"/>
            <a:ext cx="8549872"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aseline="0" dirty="0" smtClean="0">
                <a:solidFill>
                  <a:schemeClr val="bg1">
                    <a:lumMod val="65000"/>
                  </a:schemeClr>
                </a:solidFill>
                <a:latin typeface="Arial" panose="020B0604020202020204" pitchFamily="34" charset="0"/>
              </a:rPr>
              <a:t>© 2023 MINTZ, LEVIN, COHN, FERRIS, GLOVSKY AND POPEO, P.C.   //    Confidential Property</a:t>
            </a:r>
          </a:p>
        </p:txBody>
      </p:sp>
    </p:spTree>
    <p:extLst>
      <p:ext uri="{BB962C8B-B14F-4D97-AF65-F5344CB8AC3E}">
        <p14:creationId xmlns:p14="http://schemas.microsoft.com/office/powerpoint/2010/main" val="321495168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42900" y="1219200"/>
            <a:ext cx="8401050" cy="5163312"/>
          </a:xfrm>
        </p:spPr>
        <p:txBody>
          <a:bodyPr/>
          <a:lstStyle>
            <a:lvl1pPr>
              <a:defRPr baseline="0"/>
            </a:lvl1pPr>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Title 13"/>
          <p:cNvSpPr>
            <a:spLocks noGrp="1"/>
          </p:cNvSpPr>
          <p:nvPr>
            <p:ph type="title" hasCustomPrompt="1"/>
          </p:nvPr>
        </p:nvSpPr>
        <p:spPr>
          <a:xfrm>
            <a:off x="342901" y="461964"/>
            <a:ext cx="8174736" cy="604836"/>
          </a:xfrm>
        </p:spPr>
        <p:txBody>
          <a:bodyPr/>
          <a:lstStyle>
            <a:lvl1pPr>
              <a:defRPr b="1" i="0" baseline="0">
                <a:solidFill>
                  <a:schemeClr val="accent2"/>
                </a:solidFill>
                <a:latin typeface="Arial" panose="020B0604020202020204" pitchFamily="34" charset="0"/>
              </a:defRPr>
            </a:lvl1pPr>
          </a:lstStyle>
          <a:p>
            <a:r>
              <a:rPr lang="en-US" dirty="0" smtClean="0"/>
              <a:t>CLICK TO ENTER TITLE</a:t>
            </a:r>
            <a:endParaRPr lang="en-US" dirty="0"/>
          </a:p>
        </p:txBody>
      </p:sp>
      <p:sp>
        <p:nvSpPr>
          <p:cNvPr id="9" name="Rectangle 8"/>
          <p:cNvSpPr/>
          <p:nvPr userDrawn="1"/>
        </p:nvSpPr>
        <p:spPr>
          <a:xfrm>
            <a:off x="8705224" y="6423592"/>
            <a:ext cx="384048" cy="384048"/>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5"/>
          <p:cNvSpPr>
            <a:spLocks noGrp="1"/>
          </p:cNvSpPr>
          <p:nvPr>
            <p:ph type="sldNum" sz="quarter" idx="4"/>
          </p:nvPr>
        </p:nvSpPr>
        <p:spPr>
          <a:xfrm>
            <a:off x="8705224" y="6465568"/>
            <a:ext cx="384048" cy="265176"/>
          </a:xfrm>
          <a:prstGeom prst="rect">
            <a:avLst/>
          </a:prstGeom>
        </p:spPr>
        <p:txBody>
          <a:bodyPr vert="horz" lIns="91440" tIns="45720" rIns="91440" bIns="45720" rtlCol="0" anchor="ctr"/>
          <a:lstStyle>
            <a:lvl1pPr algn="ctr">
              <a:defRPr sz="800" b="1" i="0" baseline="0">
                <a:solidFill>
                  <a:schemeClr val="tx1">
                    <a:tint val="75000"/>
                  </a:schemeClr>
                </a:solidFill>
                <a:latin typeface="Arial" panose="020B0604020202020204" pitchFamily="34" charset="0"/>
              </a:defRPr>
            </a:lvl1pPr>
          </a:lstStyle>
          <a:p>
            <a:fld id="{8C48FBB7-A01E-404B-B3F3-5766E4A2F798}" type="slidenum">
              <a:rPr lang="en-US" smtClean="0"/>
              <a:pPr/>
              <a:t>‹#›</a:t>
            </a:fld>
            <a:endParaRPr lang="en-US" dirty="0"/>
          </a:p>
        </p:txBody>
      </p:sp>
      <p:sp>
        <p:nvSpPr>
          <p:cNvPr id="7" name="TextBox 6"/>
          <p:cNvSpPr txBox="1"/>
          <p:nvPr userDrawn="1"/>
        </p:nvSpPr>
        <p:spPr>
          <a:xfrm>
            <a:off x="89272" y="6475045"/>
            <a:ext cx="8567692"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aseline="0" dirty="0" smtClean="0">
                <a:solidFill>
                  <a:schemeClr val="bg1">
                    <a:lumMod val="65000"/>
                  </a:schemeClr>
                </a:solidFill>
                <a:latin typeface="Arial" panose="020B0604020202020204" pitchFamily="34" charset="0"/>
              </a:rPr>
              <a:t>© 2023 MINTZ, LEVIN, COHN, FERRIS, GLOVSKY AND POPEO, P.C.   //    Confidential Property</a:t>
            </a:r>
          </a:p>
        </p:txBody>
      </p:sp>
    </p:spTree>
    <p:extLst>
      <p:ext uri="{BB962C8B-B14F-4D97-AF65-F5344CB8AC3E}">
        <p14:creationId xmlns:p14="http://schemas.microsoft.com/office/powerpoint/2010/main" val="200557307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5" orient="horz" pos="403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pic>
        <p:nvPicPr>
          <p:cNvPr id="8" name="Picture 7" descr="Screen Shot 2018-05-03 at 10.13.46 AM.png"/>
          <p:cNvPicPr>
            <a:picLocks noChangeAspect="1"/>
          </p:cNvPicPr>
          <p:nvPr/>
        </p:nvPicPr>
        <p:blipFill rotWithShape="1">
          <a:blip r:embed="rId2">
            <a:extLst>
              <a:ext uri="{28A0092B-C50C-407E-A947-70E740481C1C}">
                <a14:useLocalDpi xmlns:a14="http://schemas.microsoft.com/office/drawing/2010/main" val="0"/>
              </a:ext>
            </a:extLst>
          </a:blip>
          <a:srcRect l="12449" t="2070" r="20593"/>
          <a:stretch/>
        </p:blipFill>
        <p:spPr>
          <a:xfrm>
            <a:off x="0" y="2"/>
            <a:ext cx="9144000" cy="6857999"/>
          </a:xfrm>
          <a:prstGeom prst="rect">
            <a:avLst/>
          </a:prstGeom>
        </p:spPr>
      </p:pic>
      <p:sp>
        <p:nvSpPr>
          <p:cNvPr id="2" name="Title 1"/>
          <p:cNvSpPr>
            <a:spLocks noGrp="1"/>
          </p:cNvSpPr>
          <p:nvPr>
            <p:ph type="title" hasCustomPrompt="1"/>
          </p:nvPr>
        </p:nvSpPr>
        <p:spPr>
          <a:xfrm>
            <a:off x="342900" y="2362200"/>
            <a:ext cx="8441055" cy="2164081"/>
          </a:xfrm>
        </p:spPr>
        <p:txBody>
          <a:bodyPr anchor="ctr" anchorCtr="0">
            <a:noAutofit/>
          </a:bodyPr>
          <a:lstStyle>
            <a:lvl1pPr>
              <a:defRPr sz="3600" baseline="0">
                <a:solidFill>
                  <a:schemeClr val="bg1"/>
                </a:solidFill>
              </a:defRPr>
            </a:lvl1pPr>
          </a:lstStyle>
          <a:p>
            <a:r>
              <a:rPr lang="en-US" dirty="0" smtClean="0"/>
              <a:t>CLICK TO ENTER TITLE</a:t>
            </a:r>
            <a:endParaRPr lang="en-US" dirty="0"/>
          </a:p>
        </p:txBody>
      </p:sp>
    </p:spTree>
    <p:extLst>
      <p:ext uri="{BB962C8B-B14F-4D97-AF65-F5344CB8AC3E}">
        <p14:creationId xmlns:p14="http://schemas.microsoft.com/office/powerpoint/2010/main" val="345080857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ub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42900" y="1660187"/>
            <a:ext cx="8401050" cy="4722325"/>
          </a:xfrm>
        </p:spPr>
        <p:txBody>
          <a:bodyPr/>
          <a:lstStyle>
            <a:lvl1pPr>
              <a:defRPr baseline="0"/>
            </a:lvl1pPr>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Title 13"/>
          <p:cNvSpPr>
            <a:spLocks noGrp="1"/>
          </p:cNvSpPr>
          <p:nvPr>
            <p:ph type="title" hasCustomPrompt="1"/>
          </p:nvPr>
        </p:nvSpPr>
        <p:spPr>
          <a:xfrm>
            <a:off x="342901" y="461964"/>
            <a:ext cx="8174736" cy="604836"/>
          </a:xfrm>
        </p:spPr>
        <p:txBody>
          <a:bodyPr/>
          <a:lstStyle>
            <a:lvl1pPr>
              <a:defRPr sz="2800" b="1" i="0" baseline="0">
                <a:solidFill>
                  <a:schemeClr val="accent2"/>
                </a:solidFill>
                <a:latin typeface="Arial" panose="020B0604020202020204" pitchFamily="34" charset="0"/>
              </a:defRPr>
            </a:lvl1pPr>
          </a:lstStyle>
          <a:p>
            <a:r>
              <a:rPr lang="en-US" dirty="0" smtClean="0"/>
              <a:t>CLICK TO ENTER TITLE</a:t>
            </a:r>
            <a:endParaRPr lang="en-US" dirty="0"/>
          </a:p>
        </p:txBody>
      </p:sp>
      <p:sp>
        <p:nvSpPr>
          <p:cNvPr id="7" name="Text Placeholder 4"/>
          <p:cNvSpPr>
            <a:spLocks noGrp="1"/>
          </p:cNvSpPr>
          <p:nvPr>
            <p:ph type="body" sz="quarter" idx="13" hasCustomPrompt="1"/>
          </p:nvPr>
        </p:nvSpPr>
        <p:spPr>
          <a:xfrm>
            <a:off x="342900" y="1215120"/>
            <a:ext cx="8401051" cy="445067"/>
          </a:xfrm>
          <a:prstGeom prst="rect">
            <a:avLst/>
          </a:prstGeom>
        </p:spPr>
        <p:txBody>
          <a:bodyPr vert="horz" anchor="ctr" anchorCtr="0">
            <a:noAutofit/>
          </a:bodyPr>
          <a:lstStyle>
            <a:lvl1pPr marL="0" indent="0">
              <a:buNone/>
              <a:defRPr sz="2400" b="1" baseline="0">
                <a:solidFill>
                  <a:srgbClr val="00B2A9"/>
                </a:solidFill>
                <a:latin typeface="Arial" panose="020B0604020202020204" pitchFamily="34" charset="0"/>
              </a:defRPr>
            </a:lvl1pPr>
          </a:lstStyle>
          <a:p>
            <a:pPr lvl="0"/>
            <a:r>
              <a:rPr lang="en-US" dirty="0" smtClean="0"/>
              <a:t>Click to Enter Subtitle</a:t>
            </a:r>
            <a:endParaRPr lang="en-US" dirty="0"/>
          </a:p>
        </p:txBody>
      </p:sp>
      <p:sp>
        <p:nvSpPr>
          <p:cNvPr id="8" name="Rectangle 7"/>
          <p:cNvSpPr/>
          <p:nvPr userDrawn="1"/>
        </p:nvSpPr>
        <p:spPr>
          <a:xfrm>
            <a:off x="8705224" y="6423592"/>
            <a:ext cx="384048" cy="384048"/>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p:cNvSpPr>
            <a:spLocks noGrp="1"/>
          </p:cNvSpPr>
          <p:nvPr>
            <p:ph type="sldNum" sz="quarter" idx="4"/>
          </p:nvPr>
        </p:nvSpPr>
        <p:spPr>
          <a:xfrm>
            <a:off x="8705224" y="6465568"/>
            <a:ext cx="384048" cy="265176"/>
          </a:xfrm>
          <a:prstGeom prst="rect">
            <a:avLst/>
          </a:prstGeom>
        </p:spPr>
        <p:txBody>
          <a:bodyPr vert="horz" lIns="91440" tIns="45720" rIns="91440" bIns="45720" rtlCol="0" anchor="ctr"/>
          <a:lstStyle>
            <a:lvl1pPr algn="ctr">
              <a:defRPr sz="800" b="1" i="0" baseline="0">
                <a:solidFill>
                  <a:schemeClr val="tx1">
                    <a:tint val="75000"/>
                  </a:schemeClr>
                </a:solidFill>
                <a:latin typeface="Arial" panose="020B0604020202020204" pitchFamily="34" charset="0"/>
              </a:defRPr>
            </a:lvl1pPr>
          </a:lstStyle>
          <a:p>
            <a:fld id="{8C48FBB7-A01E-404B-B3F3-5766E4A2F798}" type="slidenum">
              <a:rPr lang="en-US" smtClean="0"/>
              <a:pPr/>
              <a:t>‹#›</a:t>
            </a:fld>
            <a:endParaRPr lang="en-US" dirty="0"/>
          </a:p>
        </p:txBody>
      </p:sp>
      <p:sp>
        <p:nvSpPr>
          <p:cNvPr id="11" name="TextBox 10"/>
          <p:cNvSpPr txBox="1"/>
          <p:nvPr userDrawn="1"/>
        </p:nvSpPr>
        <p:spPr>
          <a:xfrm>
            <a:off x="107092" y="6441989"/>
            <a:ext cx="8549872"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aseline="0" dirty="0" smtClean="0">
                <a:solidFill>
                  <a:schemeClr val="bg1">
                    <a:lumMod val="65000"/>
                  </a:schemeClr>
                </a:solidFill>
                <a:latin typeface="Arial" panose="020B0604020202020204" pitchFamily="34" charset="0"/>
              </a:rPr>
              <a:t>© 2023 MINTZ, LEVIN, COHN, FERRIS, GLOVSKY AND POPEO, P.C.   //    Confidential Property</a:t>
            </a:r>
          </a:p>
        </p:txBody>
      </p:sp>
    </p:spTree>
    <p:extLst>
      <p:ext uri="{BB962C8B-B14F-4D97-AF65-F5344CB8AC3E}">
        <p14:creationId xmlns:p14="http://schemas.microsoft.com/office/powerpoint/2010/main" val="378356029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5" orient="horz" pos="403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14" name="Title 13"/>
          <p:cNvSpPr>
            <a:spLocks noGrp="1"/>
          </p:cNvSpPr>
          <p:nvPr>
            <p:ph type="title" hasCustomPrompt="1"/>
          </p:nvPr>
        </p:nvSpPr>
        <p:spPr>
          <a:xfrm>
            <a:off x="342901" y="461964"/>
            <a:ext cx="8174736" cy="604836"/>
          </a:xfrm>
        </p:spPr>
        <p:txBody>
          <a:bodyPr/>
          <a:lstStyle>
            <a:lvl1pPr>
              <a:defRPr b="1" i="0" baseline="0">
                <a:solidFill>
                  <a:schemeClr val="accent2"/>
                </a:solidFill>
                <a:latin typeface="Arial" panose="020B0604020202020204" pitchFamily="34" charset="0"/>
              </a:defRPr>
            </a:lvl1pPr>
          </a:lstStyle>
          <a:p>
            <a:r>
              <a:rPr lang="en-US" dirty="0" smtClean="0"/>
              <a:t>CLICK TO ENTER TITLE</a:t>
            </a:r>
            <a:endParaRPr lang="en-US" dirty="0"/>
          </a:p>
        </p:txBody>
      </p:sp>
      <p:sp>
        <p:nvSpPr>
          <p:cNvPr id="9" name="Rectangle 8"/>
          <p:cNvSpPr/>
          <p:nvPr userDrawn="1"/>
        </p:nvSpPr>
        <p:spPr>
          <a:xfrm>
            <a:off x="8705224" y="6423592"/>
            <a:ext cx="384048" cy="384048"/>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5"/>
          <p:cNvSpPr>
            <a:spLocks noGrp="1"/>
          </p:cNvSpPr>
          <p:nvPr>
            <p:ph type="sldNum" sz="quarter" idx="4"/>
          </p:nvPr>
        </p:nvSpPr>
        <p:spPr>
          <a:xfrm>
            <a:off x="8705224" y="6465568"/>
            <a:ext cx="384048" cy="265176"/>
          </a:xfrm>
          <a:prstGeom prst="rect">
            <a:avLst/>
          </a:prstGeom>
        </p:spPr>
        <p:txBody>
          <a:bodyPr vert="horz" lIns="91440" tIns="45720" rIns="91440" bIns="45720" rtlCol="0" anchor="ctr"/>
          <a:lstStyle>
            <a:lvl1pPr algn="ctr">
              <a:defRPr sz="800" b="1" i="0" baseline="0">
                <a:solidFill>
                  <a:schemeClr val="tx1">
                    <a:tint val="75000"/>
                  </a:schemeClr>
                </a:solidFill>
                <a:latin typeface="Arial" panose="020B0604020202020204" pitchFamily="34" charset="0"/>
              </a:defRPr>
            </a:lvl1pPr>
          </a:lstStyle>
          <a:p>
            <a:fld id="{8C48FBB7-A01E-404B-B3F3-5766E4A2F798}" type="slidenum">
              <a:rPr lang="en-US" smtClean="0"/>
              <a:pPr/>
              <a:t>‹#›</a:t>
            </a:fld>
            <a:endParaRPr lang="en-US" dirty="0"/>
          </a:p>
        </p:txBody>
      </p:sp>
      <p:sp>
        <p:nvSpPr>
          <p:cNvPr id="3" name="Table Placeholder 2"/>
          <p:cNvSpPr>
            <a:spLocks noGrp="1"/>
          </p:cNvSpPr>
          <p:nvPr>
            <p:ph type="tbl" sz="quarter" idx="11" hasCustomPrompt="1"/>
          </p:nvPr>
        </p:nvSpPr>
        <p:spPr>
          <a:xfrm>
            <a:off x="342900" y="1219200"/>
            <a:ext cx="8401050" cy="5162550"/>
          </a:xfrm>
        </p:spPr>
        <p:txBody>
          <a:bodyPr/>
          <a:lstStyle>
            <a:lvl1pPr>
              <a:defRPr/>
            </a:lvl1pPr>
          </a:lstStyle>
          <a:p>
            <a:r>
              <a:rPr lang="en-US" dirty="0" smtClean="0"/>
              <a:t>Click to insert a Table</a:t>
            </a:r>
            <a:endParaRPr lang="en-US" dirty="0"/>
          </a:p>
        </p:txBody>
      </p:sp>
      <p:sp>
        <p:nvSpPr>
          <p:cNvPr id="8" name="TextBox 7"/>
          <p:cNvSpPr txBox="1"/>
          <p:nvPr userDrawn="1"/>
        </p:nvSpPr>
        <p:spPr>
          <a:xfrm>
            <a:off x="107092" y="6441989"/>
            <a:ext cx="8549872"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aseline="0" dirty="0" smtClean="0">
                <a:solidFill>
                  <a:schemeClr val="bg1">
                    <a:lumMod val="65000"/>
                  </a:schemeClr>
                </a:solidFill>
                <a:latin typeface="Arial" panose="020B0604020202020204" pitchFamily="34" charset="0"/>
              </a:rPr>
              <a:t>© 2023 MINTZ, LEVIN, COHN, FERRIS, GLOVSKY AND POPEO, P.C.   //    Confidential Property</a:t>
            </a:r>
          </a:p>
        </p:txBody>
      </p:sp>
    </p:spTree>
    <p:extLst>
      <p:ext uri="{BB962C8B-B14F-4D97-AF65-F5344CB8AC3E}">
        <p14:creationId xmlns:p14="http://schemas.microsoft.com/office/powerpoint/2010/main" val="244732221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5" orient="horz" pos="4032">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martArt Graphic">
    <p:spTree>
      <p:nvGrpSpPr>
        <p:cNvPr id="1" name=""/>
        <p:cNvGrpSpPr/>
        <p:nvPr/>
      </p:nvGrpSpPr>
      <p:grpSpPr>
        <a:xfrm>
          <a:off x="0" y="0"/>
          <a:ext cx="0" cy="0"/>
          <a:chOff x="0" y="0"/>
          <a:chExt cx="0" cy="0"/>
        </a:xfrm>
      </p:grpSpPr>
      <p:sp>
        <p:nvSpPr>
          <p:cNvPr id="14" name="Title 13"/>
          <p:cNvSpPr>
            <a:spLocks noGrp="1"/>
          </p:cNvSpPr>
          <p:nvPr>
            <p:ph type="title" hasCustomPrompt="1"/>
          </p:nvPr>
        </p:nvSpPr>
        <p:spPr>
          <a:xfrm>
            <a:off x="342901" y="461964"/>
            <a:ext cx="8174736" cy="604836"/>
          </a:xfrm>
        </p:spPr>
        <p:txBody>
          <a:bodyPr/>
          <a:lstStyle>
            <a:lvl1pPr>
              <a:defRPr b="1" i="0" baseline="0">
                <a:solidFill>
                  <a:schemeClr val="accent2"/>
                </a:solidFill>
                <a:latin typeface="Arial" panose="020B0604020202020204" pitchFamily="34" charset="0"/>
              </a:defRPr>
            </a:lvl1pPr>
          </a:lstStyle>
          <a:p>
            <a:r>
              <a:rPr lang="en-US" dirty="0" smtClean="0"/>
              <a:t>CLICK TO ENTER TITLE</a:t>
            </a:r>
            <a:endParaRPr lang="en-US" dirty="0"/>
          </a:p>
        </p:txBody>
      </p:sp>
      <p:sp>
        <p:nvSpPr>
          <p:cNvPr id="3" name="SmartArt Placeholder 2"/>
          <p:cNvSpPr>
            <a:spLocks noGrp="1"/>
          </p:cNvSpPr>
          <p:nvPr>
            <p:ph type="dgm" sz="quarter" idx="11" hasCustomPrompt="1"/>
          </p:nvPr>
        </p:nvSpPr>
        <p:spPr>
          <a:xfrm>
            <a:off x="342900" y="1219200"/>
            <a:ext cx="8401050" cy="5162550"/>
          </a:xfrm>
        </p:spPr>
        <p:txBody>
          <a:bodyPr/>
          <a:lstStyle>
            <a:lvl1pPr>
              <a:defRPr baseline="0"/>
            </a:lvl1pPr>
          </a:lstStyle>
          <a:p>
            <a:r>
              <a:rPr lang="en-US" dirty="0" smtClean="0"/>
              <a:t>Click to insert a SmartArt Graphic</a:t>
            </a:r>
            <a:endParaRPr lang="en-US" dirty="0"/>
          </a:p>
        </p:txBody>
      </p:sp>
      <p:sp>
        <p:nvSpPr>
          <p:cNvPr id="9" name="Rectangle 8"/>
          <p:cNvSpPr/>
          <p:nvPr userDrawn="1"/>
        </p:nvSpPr>
        <p:spPr>
          <a:xfrm>
            <a:off x="8705224" y="6423592"/>
            <a:ext cx="384048" cy="384048"/>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5"/>
          <p:cNvSpPr>
            <a:spLocks noGrp="1"/>
          </p:cNvSpPr>
          <p:nvPr>
            <p:ph type="sldNum" sz="quarter" idx="4"/>
          </p:nvPr>
        </p:nvSpPr>
        <p:spPr>
          <a:xfrm>
            <a:off x="8705224" y="6465568"/>
            <a:ext cx="384048" cy="265176"/>
          </a:xfrm>
          <a:prstGeom prst="rect">
            <a:avLst/>
          </a:prstGeom>
        </p:spPr>
        <p:txBody>
          <a:bodyPr vert="horz" lIns="91440" tIns="45720" rIns="91440" bIns="45720" rtlCol="0" anchor="ctr"/>
          <a:lstStyle>
            <a:lvl1pPr algn="ctr">
              <a:defRPr sz="800" b="1" i="0" baseline="0">
                <a:solidFill>
                  <a:schemeClr val="tx1">
                    <a:tint val="75000"/>
                  </a:schemeClr>
                </a:solidFill>
                <a:latin typeface="Arial" panose="020B0604020202020204" pitchFamily="34" charset="0"/>
              </a:defRPr>
            </a:lvl1pPr>
          </a:lstStyle>
          <a:p>
            <a:fld id="{8C48FBB7-A01E-404B-B3F3-5766E4A2F798}" type="slidenum">
              <a:rPr lang="en-US" smtClean="0"/>
              <a:pPr/>
              <a:t>‹#›</a:t>
            </a:fld>
            <a:endParaRPr lang="en-US" dirty="0"/>
          </a:p>
        </p:txBody>
      </p:sp>
      <p:sp>
        <p:nvSpPr>
          <p:cNvPr id="11" name="TextBox 10"/>
          <p:cNvSpPr txBox="1"/>
          <p:nvPr userDrawn="1"/>
        </p:nvSpPr>
        <p:spPr>
          <a:xfrm>
            <a:off x="107092" y="6441989"/>
            <a:ext cx="8549872"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aseline="0" dirty="0" smtClean="0">
                <a:solidFill>
                  <a:schemeClr val="bg1">
                    <a:lumMod val="65000"/>
                  </a:schemeClr>
                </a:solidFill>
                <a:latin typeface="Arial" panose="020B0604020202020204" pitchFamily="34" charset="0"/>
              </a:rPr>
              <a:t>© 2023 MINTZ, LEVIN, COHN, FERRIS, GLOVSKY AND POPEO, P.C.   //    Confidential Property</a:t>
            </a:r>
          </a:p>
        </p:txBody>
      </p:sp>
    </p:spTree>
    <p:extLst>
      <p:ext uri="{BB962C8B-B14F-4D97-AF65-F5344CB8AC3E}">
        <p14:creationId xmlns:p14="http://schemas.microsoft.com/office/powerpoint/2010/main" val="31714258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5" orient="horz" pos="403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14" name="Title 13"/>
          <p:cNvSpPr>
            <a:spLocks noGrp="1"/>
          </p:cNvSpPr>
          <p:nvPr>
            <p:ph type="title" hasCustomPrompt="1"/>
          </p:nvPr>
        </p:nvSpPr>
        <p:spPr>
          <a:xfrm>
            <a:off x="342901" y="461964"/>
            <a:ext cx="8174736" cy="604836"/>
          </a:xfrm>
        </p:spPr>
        <p:txBody>
          <a:bodyPr/>
          <a:lstStyle>
            <a:lvl1pPr>
              <a:defRPr b="1" i="0" baseline="0">
                <a:solidFill>
                  <a:schemeClr val="accent2"/>
                </a:solidFill>
                <a:latin typeface="Arial" panose="020B0604020202020204" pitchFamily="34" charset="0"/>
              </a:defRPr>
            </a:lvl1pPr>
          </a:lstStyle>
          <a:p>
            <a:r>
              <a:rPr lang="en-US" dirty="0" smtClean="0"/>
              <a:t>CLICK TO ENTER TITLE</a:t>
            </a:r>
            <a:endParaRPr lang="en-US" dirty="0"/>
          </a:p>
        </p:txBody>
      </p:sp>
      <p:sp>
        <p:nvSpPr>
          <p:cNvPr id="9" name="Rectangle 8"/>
          <p:cNvSpPr/>
          <p:nvPr userDrawn="1"/>
        </p:nvSpPr>
        <p:spPr>
          <a:xfrm>
            <a:off x="8705224" y="6423592"/>
            <a:ext cx="384048" cy="384048"/>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5"/>
          <p:cNvSpPr>
            <a:spLocks noGrp="1"/>
          </p:cNvSpPr>
          <p:nvPr>
            <p:ph type="sldNum" sz="quarter" idx="4"/>
          </p:nvPr>
        </p:nvSpPr>
        <p:spPr>
          <a:xfrm>
            <a:off x="8705224" y="6465568"/>
            <a:ext cx="384048" cy="265176"/>
          </a:xfrm>
          <a:prstGeom prst="rect">
            <a:avLst/>
          </a:prstGeom>
        </p:spPr>
        <p:txBody>
          <a:bodyPr vert="horz" lIns="91440" tIns="45720" rIns="91440" bIns="45720" rtlCol="0" anchor="ctr"/>
          <a:lstStyle>
            <a:lvl1pPr algn="ctr">
              <a:defRPr sz="800" b="1" i="0" baseline="0">
                <a:solidFill>
                  <a:schemeClr val="tx1">
                    <a:tint val="75000"/>
                  </a:schemeClr>
                </a:solidFill>
                <a:latin typeface="Arial" panose="020B0604020202020204" pitchFamily="34" charset="0"/>
              </a:defRPr>
            </a:lvl1pPr>
          </a:lstStyle>
          <a:p>
            <a:fld id="{8C48FBB7-A01E-404B-B3F3-5766E4A2F798}" type="slidenum">
              <a:rPr lang="en-US" smtClean="0"/>
              <a:pPr/>
              <a:t>‹#›</a:t>
            </a:fld>
            <a:endParaRPr lang="en-US" dirty="0"/>
          </a:p>
        </p:txBody>
      </p:sp>
      <p:sp>
        <p:nvSpPr>
          <p:cNvPr id="4" name="Chart Placeholder 3"/>
          <p:cNvSpPr>
            <a:spLocks noGrp="1"/>
          </p:cNvSpPr>
          <p:nvPr>
            <p:ph type="chart" sz="quarter" idx="12" hasCustomPrompt="1"/>
          </p:nvPr>
        </p:nvSpPr>
        <p:spPr>
          <a:xfrm>
            <a:off x="342900" y="1219200"/>
            <a:ext cx="8401050" cy="5162550"/>
          </a:xfrm>
        </p:spPr>
        <p:txBody>
          <a:bodyPr/>
          <a:lstStyle>
            <a:lvl1pPr>
              <a:defRPr/>
            </a:lvl1pPr>
          </a:lstStyle>
          <a:p>
            <a:r>
              <a:rPr lang="en-US" dirty="0" smtClean="0"/>
              <a:t>Click to insert a Chart</a:t>
            </a:r>
            <a:endParaRPr lang="en-US" dirty="0"/>
          </a:p>
        </p:txBody>
      </p:sp>
      <p:sp>
        <p:nvSpPr>
          <p:cNvPr id="8" name="TextBox 7"/>
          <p:cNvSpPr txBox="1"/>
          <p:nvPr userDrawn="1"/>
        </p:nvSpPr>
        <p:spPr>
          <a:xfrm>
            <a:off x="107092" y="6441989"/>
            <a:ext cx="8549872"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aseline="0" dirty="0" smtClean="0">
                <a:solidFill>
                  <a:schemeClr val="bg1">
                    <a:lumMod val="65000"/>
                  </a:schemeClr>
                </a:solidFill>
                <a:latin typeface="Arial" panose="020B0604020202020204" pitchFamily="34" charset="0"/>
              </a:rPr>
              <a:t>© 2023 MINTZ, LEVIN, COHN, FERRIS, GLOVSKY AND POPEO, P.C.   //    Confidential Property</a:t>
            </a:r>
          </a:p>
        </p:txBody>
      </p:sp>
    </p:spTree>
    <p:extLst>
      <p:ext uri="{BB962C8B-B14F-4D97-AF65-F5344CB8AC3E}">
        <p14:creationId xmlns:p14="http://schemas.microsoft.com/office/powerpoint/2010/main" val="307593216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5" orient="horz" pos="403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42900" y="2362200"/>
            <a:ext cx="5362575" cy="2164081"/>
          </a:xfrm>
        </p:spPr>
        <p:txBody>
          <a:bodyPr anchor="ctr" anchorCtr="0">
            <a:noAutofit/>
          </a:bodyPr>
          <a:lstStyle>
            <a:lvl1pPr>
              <a:defRPr sz="3200" baseline="0"/>
            </a:lvl1pPr>
          </a:lstStyle>
          <a:p>
            <a:r>
              <a:rPr lang="en-US" dirty="0" smtClean="0"/>
              <a:t>CLICK TO ENTER TITLE</a:t>
            </a:r>
            <a:endParaRPr lang="en-US" dirty="0"/>
          </a:p>
        </p:txBody>
      </p:sp>
      <p:sp>
        <p:nvSpPr>
          <p:cNvPr id="7" name="Slide Number Placeholder 5"/>
          <p:cNvSpPr txBox="1">
            <a:spLocks/>
          </p:cNvSpPr>
          <p:nvPr userDrawn="1"/>
        </p:nvSpPr>
        <p:spPr>
          <a:xfrm>
            <a:off x="8705224" y="6465568"/>
            <a:ext cx="384048" cy="265176"/>
          </a:xfrm>
          <a:prstGeom prst="rect">
            <a:avLst/>
          </a:prstGeom>
        </p:spPr>
        <p:txBody>
          <a:bodyPr vert="horz" lIns="91440" tIns="45720" rIns="91440" bIns="45720" rtlCol="0" anchor="ctr"/>
          <a:lstStyle>
            <a:defPPr>
              <a:defRPr lang="en-US"/>
            </a:defPPr>
            <a:lvl1pPr marL="0" algn="ctr" defTabSz="914400" rtl="0" eaLnBrk="1" latinLnBrk="0" hangingPunct="1">
              <a:defRPr sz="800" b="1" i="0" kern="1200" baseline="0">
                <a:solidFill>
                  <a:schemeClr val="tx1">
                    <a:tint val="75000"/>
                  </a:schemeClr>
                </a:solidFill>
                <a:latin typeface="Arial" panose="020B06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C48FBB7-A01E-404B-B3F3-5766E4A2F798}" type="slidenum">
              <a:rPr lang="en-US" smtClean="0"/>
              <a:pPr/>
              <a:t>‹#›</a:t>
            </a:fld>
            <a:endParaRPr lang="en-US" dirty="0"/>
          </a:p>
        </p:txBody>
      </p:sp>
      <p:pic>
        <p:nvPicPr>
          <p:cNvPr id="5" name="Picture 4" descr="divider_backgroung-01.png"/>
          <p:cNvPicPr>
            <a:picLocks noChangeAspect="1"/>
          </p:cNvPicPr>
          <p:nvPr/>
        </p:nvPicPr>
        <p:blipFill rotWithShape="1">
          <a:blip r:embed="rId2" cstate="print">
            <a:extLst>
              <a:ext uri="{28A0092B-C50C-407E-A947-70E740481C1C}">
                <a14:useLocalDpi xmlns:a14="http://schemas.microsoft.com/office/drawing/2010/main" val="0"/>
              </a:ext>
            </a:extLst>
          </a:blip>
          <a:srcRect l="56550"/>
          <a:stretch/>
        </p:blipFill>
        <p:spPr>
          <a:xfrm>
            <a:off x="5170932" y="0"/>
            <a:ext cx="3973068" cy="6858000"/>
          </a:xfrm>
          <a:prstGeom prst="rect">
            <a:avLst/>
          </a:prstGeom>
        </p:spPr>
      </p:pic>
    </p:spTree>
    <p:extLst>
      <p:ext uri="{BB962C8B-B14F-4D97-AF65-F5344CB8AC3E}">
        <p14:creationId xmlns:p14="http://schemas.microsoft.com/office/powerpoint/2010/main" val="366453313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ection Header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42900" y="2362200"/>
            <a:ext cx="5808726" cy="2164081"/>
          </a:xfrm>
        </p:spPr>
        <p:txBody>
          <a:bodyPr anchor="ctr" anchorCtr="0">
            <a:noAutofit/>
          </a:bodyPr>
          <a:lstStyle>
            <a:lvl1pPr>
              <a:defRPr sz="3200" baseline="0"/>
            </a:lvl1pPr>
          </a:lstStyle>
          <a:p>
            <a:r>
              <a:rPr lang="en-US" dirty="0" smtClean="0"/>
              <a:t>CLICK TO ENTER TITLE</a:t>
            </a:r>
            <a:endParaRPr lang="en-US" dirty="0"/>
          </a:p>
        </p:txBody>
      </p:sp>
      <p:sp>
        <p:nvSpPr>
          <p:cNvPr id="8" name="Slide Number Placeholder 5"/>
          <p:cNvSpPr>
            <a:spLocks noGrp="1"/>
          </p:cNvSpPr>
          <p:nvPr>
            <p:ph type="sldNum" sz="quarter" idx="4"/>
          </p:nvPr>
        </p:nvSpPr>
        <p:spPr>
          <a:xfrm>
            <a:off x="8705224" y="6465568"/>
            <a:ext cx="384048" cy="265176"/>
          </a:xfrm>
          <a:prstGeom prst="rect">
            <a:avLst/>
          </a:prstGeom>
        </p:spPr>
        <p:txBody>
          <a:bodyPr vert="horz" lIns="91440" tIns="45720" rIns="91440" bIns="45720" rtlCol="0" anchor="ctr"/>
          <a:lstStyle>
            <a:lvl1pPr algn="ctr">
              <a:defRPr sz="800" b="1" i="0" baseline="0">
                <a:solidFill>
                  <a:schemeClr val="tx1">
                    <a:tint val="75000"/>
                  </a:schemeClr>
                </a:solidFill>
                <a:latin typeface="Arial" panose="020B0604020202020204" pitchFamily="34" charset="0"/>
              </a:defRPr>
            </a:lvl1pPr>
          </a:lstStyle>
          <a:p>
            <a:fld id="{8C48FBB7-A01E-404B-B3F3-5766E4A2F798}" type="slidenum">
              <a:rPr lang="en-US" smtClean="0"/>
              <a:pPr/>
              <a:t>‹#›</a:t>
            </a:fld>
            <a:endParaRPr lang="en-US" dirty="0"/>
          </a:p>
        </p:txBody>
      </p:sp>
      <p:pic>
        <p:nvPicPr>
          <p:cNvPr id="6" name="Picture 5">
            <a:extLst>
              <a:ext uri="{FF2B5EF4-FFF2-40B4-BE49-F238E27FC236}">
                <a16:creationId xmlns:a16="http://schemas.microsoft.com/office/drawing/2014/main" id="{D73C0292-B0BF-D049-B620-0A573B7FE72C}"/>
              </a:ext>
            </a:extLst>
          </p:cNvPr>
          <p:cNvPicPr>
            <a:picLocks noChangeAspect="1"/>
          </p:cNvPicPr>
          <p:nvPr/>
        </p:nvPicPr>
        <p:blipFill rotWithShape="1">
          <a:blip r:embed="rId2"/>
          <a:srcRect l="51094"/>
          <a:stretch/>
        </p:blipFill>
        <p:spPr>
          <a:xfrm rot="10800000">
            <a:off x="6482912" y="0"/>
            <a:ext cx="2661086" cy="6867426"/>
          </a:xfrm>
          <a:prstGeom prst="rect">
            <a:avLst/>
          </a:prstGeom>
        </p:spPr>
      </p:pic>
    </p:spTree>
    <p:extLst>
      <p:ext uri="{BB962C8B-B14F-4D97-AF65-F5344CB8AC3E}">
        <p14:creationId xmlns:p14="http://schemas.microsoft.com/office/powerpoint/2010/main" val="102308595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sldGuideLst>
    </p:ext>
  </p:extLst>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13" Type="http://schemas.openxmlformats.org/officeDocument/2006/relationships/slideLayout" Target="../slideLayouts/slideLayout13.xml" />
  <Relationship Id="rId18" Type="http://schemas.openxmlformats.org/officeDocument/2006/relationships/slideLayout" Target="../slideLayouts/slideLayout18.xml" />
  <Relationship Id="rId3" Type="http://schemas.openxmlformats.org/officeDocument/2006/relationships/slideLayout" Target="../slideLayouts/slideLayout3.xml" />
  <Relationship Id="rId21" Type="http://schemas.openxmlformats.org/officeDocument/2006/relationships/image" Target="../media/image1.png" />
  <Relationship Id="rId7" Type="http://schemas.openxmlformats.org/officeDocument/2006/relationships/slideLayout" Target="../slideLayouts/slideLayout7.xml" />
  <Relationship Id="rId12" Type="http://schemas.openxmlformats.org/officeDocument/2006/relationships/slideLayout" Target="../slideLayouts/slideLayout12.xml" />
  <Relationship Id="rId17" Type="http://schemas.openxmlformats.org/officeDocument/2006/relationships/slideLayout" Target="../slideLayouts/slideLayout17.xml" />
  <Relationship Id="rId2" Type="http://schemas.openxmlformats.org/officeDocument/2006/relationships/slideLayout" Target="../slideLayouts/slideLayout2.xml" />
  <Relationship Id="rId16" Type="http://schemas.openxmlformats.org/officeDocument/2006/relationships/slideLayout" Target="../slideLayouts/slideLayout16.xml" />
  <Relationship Id="rId20" Type="http://schemas.openxmlformats.org/officeDocument/2006/relationships/theme" Target="../theme/theme1.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5" Type="http://schemas.openxmlformats.org/officeDocument/2006/relationships/slideLayout" Target="../slideLayouts/slideLayout15.xml" />
  <Relationship Id="rId10" Type="http://schemas.openxmlformats.org/officeDocument/2006/relationships/slideLayout" Target="../slideLayouts/slideLayout10.xml" />
  <Relationship Id="rId19" Type="http://schemas.openxmlformats.org/officeDocument/2006/relationships/slideLayout" Target="../slideLayouts/slideLayout19.xml" />
  <Relationship Id="rId4" Type="http://schemas.openxmlformats.org/officeDocument/2006/relationships/slideLayout" Target="../slideLayouts/slideLayout4.xml" />
  <Relationship Id="rId9" Type="http://schemas.openxmlformats.org/officeDocument/2006/relationships/slideLayout" Target="../slideLayouts/slideLayout9.xml" />
  <Relationship Id="rId14" Type="http://schemas.openxmlformats.org/officeDocument/2006/relationships/slideLayout" Target="../slideLayouts/slideLayout14.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466344"/>
            <a:ext cx="8174736" cy="603504"/>
          </a:xfrm>
          <a:prstGeom prst="rect">
            <a:avLst/>
          </a:prstGeom>
        </p:spPr>
        <p:txBody>
          <a:bodyPr vert="horz" lIns="91440" tIns="45720" rIns="91440" bIns="45720" rtlCol="0" anchor="ctr">
            <a:noAutofit/>
          </a:bodyPr>
          <a:lstStyle/>
          <a:p>
            <a:r>
              <a:rPr lang="en-US" dirty="0" smtClean="0"/>
              <a:t>CLICK TO ENTER TITLE</a:t>
            </a:r>
            <a:endParaRPr lang="en-US" dirty="0"/>
          </a:p>
        </p:txBody>
      </p:sp>
      <p:sp>
        <p:nvSpPr>
          <p:cNvPr id="3" name="Text Placeholder 2"/>
          <p:cNvSpPr>
            <a:spLocks noGrp="1"/>
          </p:cNvSpPr>
          <p:nvPr>
            <p:ph type="body" idx="1"/>
          </p:nvPr>
        </p:nvSpPr>
        <p:spPr>
          <a:xfrm>
            <a:off x="342900" y="1216152"/>
            <a:ext cx="8401050" cy="5166360"/>
          </a:xfrm>
          <a:prstGeom prst="rect">
            <a:avLst/>
          </a:prstGeom>
        </p:spPr>
        <p:txBody>
          <a:bodyPr vert="horz" lIns="73152" tIns="36576" rIns="73152" bIns="36576" rtlCol="0">
            <a:noAutofit/>
          </a:bodyPr>
          <a:lstStyle/>
          <a:p>
            <a:pPr lvl="0"/>
            <a:r>
              <a:rPr lang="en-US" dirty="0" smtClean="0"/>
              <a:t>Click to enter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9" name="Picture 8" descr="mintz_vertical_RGB.png"/>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8656964" y="236430"/>
            <a:ext cx="354336" cy="451068"/>
          </a:xfrm>
          <a:prstGeom prst="rect">
            <a:avLst/>
          </a:prstGeom>
        </p:spPr>
      </p:pic>
      <p:sp>
        <p:nvSpPr>
          <p:cNvPr id="8" name="Rectangle 7"/>
          <p:cNvSpPr/>
          <p:nvPr userDrawn="1"/>
        </p:nvSpPr>
        <p:spPr>
          <a:xfrm>
            <a:off x="8705224" y="6423592"/>
            <a:ext cx="384048" cy="384048"/>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5"/>
          <p:cNvSpPr>
            <a:spLocks noGrp="1"/>
          </p:cNvSpPr>
          <p:nvPr>
            <p:ph type="sldNum" sz="quarter" idx="4"/>
          </p:nvPr>
        </p:nvSpPr>
        <p:spPr>
          <a:xfrm>
            <a:off x="8705224" y="6465568"/>
            <a:ext cx="384048" cy="265176"/>
          </a:xfrm>
          <a:prstGeom prst="rect">
            <a:avLst/>
          </a:prstGeom>
        </p:spPr>
        <p:txBody>
          <a:bodyPr vert="horz" lIns="91440" tIns="45720" rIns="91440" bIns="45720" rtlCol="0" anchor="ctr"/>
          <a:lstStyle>
            <a:lvl1pPr algn="ctr">
              <a:defRPr sz="800" b="1" i="0" baseline="0">
                <a:solidFill>
                  <a:schemeClr val="tx1">
                    <a:tint val="75000"/>
                  </a:schemeClr>
                </a:solidFill>
                <a:latin typeface="Arial" panose="020B0604020202020204" pitchFamily="34" charset="0"/>
              </a:defRPr>
            </a:lvl1pPr>
          </a:lstStyle>
          <a:p>
            <a:fld id="{8C48FBB7-A01E-404B-B3F3-5766E4A2F798}" type="slidenum">
              <a:rPr lang="en-US" smtClean="0"/>
              <a:pPr/>
              <a:t>‹#›</a:t>
            </a:fld>
            <a:endParaRPr lang="en-US" dirty="0"/>
          </a:p>
        </p:txBody>
      </p:sp>
    </p:spTree>
    <p:extLst>
      <p:ext uri="{BB962C8B-B14F-4D97-AF65-F5344CB8AC3E}">
        <p14:creationId xmlns:p14="http://schemas.microsoft.com/office/powerpoint/2010/main" val="391965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3" r:id="rId3"/>
    <p:sldLayoutId id="2147483677" r:id="rId4"/>
    <p:sldLayoutId id="2147483675" r:id="rId5"/>
    <p:sldLayoutId id="2147483676" r:id="rId6"/>
    <p:sldLayoutId id="2147483694" r:id="rId7"/>
    <p:sldLayoutId id="2147483681" r:id="rId8"/>
    <p:sldLayoutId id="2147483680"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 id="2147483692" r:id="rId18"/>
    <p:sldLayoutId id="2147483693" r:id="rId19"/>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2800" b="1" i="0" kern="1200" baseline="0">
          <a:solidFill>
            <a:schemeClr val="accent2"/>
          </a:solidFill>
          <a:latin typeface="Arial" panose="020B0604020202020204" pitchFamily="34" charset="0"/>
          <a:ea typeface="+mj-ea"/>
          <a:cs typeface="+mj-cs"/>
        </a:defRPr>
      </a:lvl1pPr>
    </p:titleStyle>
    <p:bodyStyle>
      <a:lvl1pPr marL="0" indent="-173736" algn="l" defTabSz="685800" rtl="0" eaLnBrk="1" latinLnBrk="0" hangingPunct="1">
        <a:lnSpc>
          <a:spcPct val="100000"/>
        </a:lnSpc>
        <a:spcBef>
          <a:spcPts val="1200"/>
        </a:spcBef>
        <a:buClr>
          <a:schemeClr val="accent1"/>
        </a:buClr>
        <a:buFont typeface="Arial" panose="020B0604020202020204" pitchFamily="34" charset="0"/>
        <a:buChar char="•"/>
        <a:defRPr sz="2000" kern="1200" baseline="0">
          <a:solidFill>
            <a:schemeClr val="tx1"/>
          </a:solidFill>
          <a:latin typeface="Arial" panose="020B0604020202020204" pitchFamily="34" charset="0"/>
          <a:ea typeface="+mn-ea"/>
          <a:cs typeface="+mn-cs"/>
        </a:defRPr>
      </a:lvl1pPr>
      <a:lvl2pPr marL="411480" indent="-173736" algn="l" defTabSz="685800" rtl="0" eaLnBrk="1" latinLnBrk="0" hangingPunct="1">
        <a:lnSpc>
          <a:spcPct val="100000"/>
        </a:lnSpc>
        <a:spcBef>
          <a:spcPts val="1200"/>
        </a:spcBef>
        <a:buClr>
          <a:srgbClr val="00B2A9"/>
        </a:buClr>
        <a:buFont typeface="Arial" panose="020B0604020202020204" pitchFamily="34" charset="0"/>
        <a:buChar char="–"/>
        <a:defRPr sz="1800" kern="1200" baseline="0">
          <a:solidFill>
            <a:schemeClr val="tx1"/>
          </a:solidFill>
          <a:latin typeface="Arial" panose="020B0604020202020204" pitchFamily="34" charset="0"/>
          <a:ea typeface="+mn-ea"/>
          <a:cs typeface="+mn-cs"/>
        </a:defRPr>
      </a:lvl2pPr>
      <a:lvl3pPr marL="754380" indent="-173736" algn="l" defTabSz="685800" rtl="0" eaLnBrk="1" latinLnBrk="0" hangingPunct="1">
        <a:lnSpc>
          <a:spcPct val="100000"/>
        </a:lnSpc>
        <a:spcBef>
          <a:spcPts val="1200"/>
        </a:spcBef>
        <a:buClr>
          <a:schemeClr val="accent1"/>
        </a:buClr>
        <a:buFont typeface="Courier New" panose="02070309020205020404" pitchFamily="49" charset="0"/>
        <a:buChar char="o"/>
        <a:defRPr sz="1600" kern="1200" baseline="0">
          <a:solidFill>
            <a:schemeClr val="tx1"/>
          </a:solidFill>
          <a:latin typeface="Arial" panose="020B0604020202020204" pitchFamily="34" charset="0"/>
          <a:ea typeface="+mn-ea"/>
          <a:cs typeface="+mn-cs"/>
        </a:defRPr>
      </a:lvl3pPr>
      <a:lvl4pPr marL="1097280" indent="-173736" algn="l" defTabSz="685800" rtl="0" eaLnBrk="1" latinLnBrk="0" hangingPunct="1">
        <a:lnSpc>
          <a:spcPct val="100000"/>
        </a:lnSpc>
        <a:spcBef>
          <a:spcPts val="1200"/>
        </a:spcBef>
        <a:buClr>
          <a:schemeClr val="accent1"/>
        </a:buClr>
        <a:buFont typeface="Arial" panose="020B0604020202020204" pitchFamily="34" charset="0"/>
        <a:buChar char="•"/>
        <a:defRPr sz="1400" kern="1200" baseline="0">
          <a:solidFill>
            <a:schemeClr val="tx1"/>
          </a:solidFill>
          <a:latin typeface="Arial" panose="020B0604020202020204" pitchFamily="34" charset="0"/>
          <a:ea typeface="+mn-ea"/>
          <a:cs typeface="+mn-cs"/>
        </a:defRPr>
      </a:lvl4pPr>
      <a:lvl5pPr marL="1440180" indent="-173736" algn="l" defTabSz="685800" rtl="0" eaLnBrk="1" latinLnBrk="0" hangingPunct="1">
        <a:lnSpc>
          <a:spcPct val="100000"/>
        </a:lnSpc>
        <a:spcBef>
          <a:spcPts val="1200"/>
        </a:spcBef>
        <a:buClr>
          <a:schemeClr val="accent1"/>
        </a:buClr>
        <a:buFont typeface="Arial" panose="020B0604020202020204" pitchFamily="34" charset="0"/>
        <a:buChar char="•"/>
        <a:defRPr sz="1400" kern="1200" baseline="0">
          <a:solidFill>
            <a:schemeClr val="tx1"/>
          </a:solidFill>
          <a:latin typeface="Arial" panose="020B06040202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768">
          <p15:clr>
            <a:srgbClr val="F26B43"/>
          </p15:clr>
        </p15:guide>
        <p15:guide id="2" pos="3840">
          <p15:clr>
            <a:srgbClr val="F26B43"/>
          </p15:clr>
        </p15:guide>
        <p15:guide id="3" pos="384">
          <p15:clr>
            <a:srgbClr val="F26B43"/>
          </p15:clr>
        </p15:guide>
      </p15:sldGuideLst>
    </p:ext>
  </p:extLst>
</p:sldMaster>
</file>

<file path=ppt/slides/_rels/slide1.xml.rels>&#65279;<?xml version="1.0" encoding="UTF-8" standalone="yes"?>
<Relationships xmlns="http://schemas.openxmlformats.org/package/2006/relationships">
  <Relationship Id="rId2" Type="http://schemas.openxmlformats.org/officeDocument/2006/relationships/image" Target="../media/image7.png" />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1" Type="http://schemas.openxmlformats.org/officeDocument/2006/relationships/slideLayout" Target="../slideLayouts/slideLayout3.xml" />
</Relationships>
</file>

<file path=ppt/slides/_rels/slide1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6.xml.rels>&#65279;<?xml version="1.0" encoding="UTF-8" standalone="yes"?>
<Relationships xmlns="http://schemas.openxmlformats.org/package/2006/relationships">
  <Relationship Id="rId1" Type="http://schemas.openxmlformats.org/officeDocument/2006/relationships/slideLayout" Target="../slideLayouts/slideLayout3.xml" />
</Relationships>
</file>

<file path=ppt/slides/_rels/slide1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3.xml" />
</Relationships>
</file>

<file path=ppt/slides/_rels/slide2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3.xml.rels>&#65279;<?xml version="1.0" encoding="UTF-8" standalone="yes"?>
<Relationships xmlns="http://schemas.openxmlformats.org/package/2006/relationships">
  <Relationship Id="rId1" Type="http://schemas.openxmlformats.org/officeDocument/2006/relationships/slideLayout" Target="../slideLayouts/slideLayout3.xml" />
</Relationships>
</file>

<file path=ppt/slides/_rels/slide2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5.xml.rels>&#65279;<?xml version="1.0" encoding="UTF-8" standalone="yes"?>
<Relationships xmlns="http://schemas.openxmlformats.org/package/2006/relationships">
  <Relationship Id="rId2" Type="http://schemas.openxmlformats.org/officeDocument/2006/relationships/hyperlink" Target="mailto:JCdougherty@mintz.com" TargetMode="External" />
  <Relationship Id="rId1" Type="http://schemas.openxmlformats.org/officeDocument/2006/relationships/slideLayout" Target="../slideLayouts/slideLayout1.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3.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4.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899" y="2895600"/>
            <a:ext cx="6568039" cy="1752600"/>
          </a:xfrm>
        </p:spPr>
        <p:txBody>
          <a:bodyPr/>
          <a:lstStyle/>
          <a:p>
            <a:r>
              <a:rPr lang="en-US" dirty="0"/>
              <a:t>Introduction to Technology Licensing</a:t>
            </a:r>
          </a:p>
        </p:txBody>
      </p:sp>
      <p:sp>
        <p:nvSpPr>
          <p:cNvPr id="3" name="Subtitle 2"/>
          <p:cNvSpPr>
            <a:spLocks noGrp="1"/>
          </p:cNvSpPr>
          <p:nvPr>
            <p:ph type="subTitle" idx="1"/>
          </p:nvPr>
        </p:nvSpPr>
        <p:spPr>
          <a:xfrm>
            <a:off x="342900" y="4724400"/>
            <a:ext cx="5925312" cy="502118"/>
          </a:xfrm>
        </p:spPr>
        <p:txBody>
          <a:bodyPr/>
          <a:lstStyle/>
          <a:p>
            <a:r>
              <a:rPr lang="en-US" b="1" dirty="0"/>
              <a:t>May 23, 2023</a:t>
            </a:r>
          </a:p>
        </p:txBody>
      </p:sp>
      <p:pic>
        <p:nvPicPr>
          <p:cNvPr id="1026" name="Picture 2" descr="https://techtransfer.whoi.edu/wp-content/uploads/sites/7/2018/10/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3810" y="1402630"/>
            <a:ext cx="5467150" cy="64008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71638" y="5678905"/>
            <a:ext cx="5796574" cy="369332"/>
          </a:xfrm>
          <a:prstGeom prst="rect">
            <a:avLst/>
          </a:prstGeom>
          <a:noFill/>
        </p:spPr>
        <p:txBody>
          <a:bodyPr wrap="square" rtlCol="0">
            <a:spAutoFit/>
          </a:bodyPr>
          <a:lstStyle/>
          <a:p>
            <a:r>
              <a:rPr lang="en-US" dirty="0" smtClean="0"/>
              <a:t>Presented by John Dougherty and Alex Civetta, Mintz.</a:t>
            </a:r>
            <a:endParaRPr lang="en-US" dirty="0"/>
          </a:p>
        </p:txBody>
      </p:sp>
    </p:spTree>
    <p:extLst>
      <p:ext uri="{BB962C8B-B14F-4D97-AF65-F5344CB8AC3E}">
        <p14:creationId xmlns:p14="http://schemas.microsoft.com/office/powerpoint/2010/main" val="36293725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73038" lvl="0" indent="-173038"/>
            <a:r>
              <a:rPr lang="en-US" sz="2200" dirty="0"/>
              <a:t>Would involve an exclusive </a:t>
            </a:r>
            <a:r>
              <a:rPr lang="en-US" sz="2200" dirty="0" smtClean="0"/>
              <a:t>license, but </a:t>
            </a:r>
            <a:r>
              <a:rPr lang="en-US" sz="2200" dirty="0"/>
              <a:t>WHOI will almost always retain </a:t>
            </a:r>
            <a:r>
              <a:rPr lang="en-US" sz="2200" dirty="0" smtClean="0"/>
              <a:t>right to </a:t>
            </a:r>
            <a:r>
              <a:rPr lang="en-US" sz="2200" dirty="0"/>
              <a:t>continue its work</a:t>
            </a:r>
          </a:p>
          <a:p>
            <a:pPr marL="173038" lvl="0" indent="-173038"/>
            <a:r>
              <a:rPr lang="en-US" sz="2200" dirty="0"/>
              <a:t>Financial terms can be very different and could involve WHOI taking an ownership interest in the company</a:t>
            </a:r>
          </a:p>
          <a:p>
            <a:pPr marL="173038" lvl="0" indent="-173038"/>
            <a:r>
              <a:rPr lang="en-US" sz="2200" dirty="0"/>
              <a:t>Could involve WHOI employees joining an existing company or a new company </a:t>
            </a:r>
          </a:p>
          <a:p>
            <a:pPr indent="0">
              <a:buNone/>
            </a:pPr>
            <a:endParaRPr lang="en-US" dirty="0"/>
          </a:p>
        </p:txBody>
      </p:sp>
      <p:sp>
        <p:nvSpPr>
          <p:cNvPr id="3" name="Title 2"/>
          <p:cNvSpPr>
            <a:spLocks noGrp="1"/>
          </p:cNvSpPr>
          <p:nvPr>
            <p:ph type="title"/>
          </p:nvPr>
        </p:nvSpPr>
        <p:spPr>
          <a:xfrm>
            <a:off x="342900" y="461964"/>
            <a:ext cx="8362323" cy="604836"/>
          </a:xfrm>
        </p:spPr>
        <p:txBody>
          <a:bodyPr/>
          <a:lstStyle/>
          <a:p>
            <a:r>
              <a:rPr lang="en-US" dirty="0" smtClean="0"/>
              <a:t>Spin-Outs </a:t>
            </a:r>
            <a:endParaRPr lang="en-US" dirty="0"/>
          </a:p>
        </p:txBody>
      </p:sp>
      <p:sp>
        <p:nvSpPr>
          <p:cNvPr id="4" name="Slide Number Placeholder 3"/>
          <p:cNvSpPr>
            <a:spLocks noGrp="1"/>
          </p:cNvSpPr>
          <p:nvPr>
            <p:ph type="sldNum" sz="quarter" idx="4"/>
          </p:nvPr>
        </p:nvSpPr>
        <p:spPr/>
        <p:txBody>
          <a:bodyPr/>
          <a:lstStyle/>
          <a:p>
            <a:fld id="{8C48FBB7-A01E-404B-B3F3-5766E4A2F798}" type="slidenum">
              <a:rPr lang="en-US" smtClean="0"/>
              <a:pPr/>
              <a:t>10</a:t>
            </a:fld>
            <a:endParaRPr lang="en-US" dirty="0"/>
          </a:p>
        </p:txBody>
      </p:sp>
    </p:spTree>
    <p:extLst>
      <p:ext uri="{BB962C8B-B14F-4D97-AF65-F5344CB8AC3E}">
        <p14:creationId xmlns:p14="http://schemas.microsoft.com/office/powerpoint/2010/main" val="3499190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US" dirty="0"/>
              <a:t>Defining What Is To Be Transferred</a:t>
            </a:r>
          </a:p>
        </p:txBody>
      </p:sp>
    </p:spTree>
    <p:extLst>
      <p:ext uri="{BB962C8B-B14F-4D97-AF65-F5344CB8AC3E}">
        <p14:creationId xmlns:p14="http://schemas.microsoft.com/office/powerpoint/2010/main" val="3126980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73038" lvl="0" indent="-173038"/>
            <a:r>
              <a:rPr lang="en-US" sz="2400" dirty="0" smtClean="0"/>
              <a:t>Patents</a:t>
            </a:r>
            <a:endParaRPr lang="en-US" sz="2400" dirty="0"/>
          </a:p>
          <a:p>
            <a:pPr marL="173038" lvl="0" indent="-173038"/>
            <a:r>
              <a:rPr lang="en-US" sz="2400" dirty="0" smtClean="0"/>
              <a:t>Know-How/Trade </a:t>
            </a:r>
            <a:r>
              <a:rPr lang="en-US" sz="2400" dirty="0"/>
              <a:t>Secrets/Confidential Information/Process</a:t>
            </a:r>
          </a:p>
          <a:p>
            <a:pPr marL="173038" lvl="0" indent="-173038"/>
            <a:r>
              <a:rPr lang="en-US" sz="2400" dirty="0" smtClean="0"/>
              <a:t>Copyrights</a:t>
            </a:r>
            <a:endParaRPr lang="en-US" sz="2400" dirty="0"/>
          </a:p>
          <a:p>
            <a:pPr marL="173038" lvl="0" indent="-173038"/>
            <a:r>
              <a:rPr lang="en-US" sz="2400" dirty="0" smtClean="0"/>
              <a:t>Trademarks</a:t>
            </a:r>
            <a:endParaRPr lang="en-US" sz="2400" dirty="0"/>
          </a:p>
          <a:p>
            <a:pPr marL="173038" lvl="0" indent="-173038"/>
            <a:r>
              <a:rPr lang="en-US" sz="2400" dirty="0" smtClean="0"/>
              <a:t>System </a:t>
            </a:r>
            <a:r>
              <a:rPr lang="en-US" sz="2400" dirty="0"/>
              <a:t>or Component Designs</a:t>
            </a:r>
          </a:p>
          <a:p>
            <a:pPr marL="173038" lvl="0" indent="-173038"/>
            <a:r>
              <a:rPr lang="en-US" sz="2400" dirty="0" smtClean="0"/>
              <a:t>Hardware/firmware/software </a:t>
            </a:r>
            <a:r>
              <a:rPr lang="en-US" sz="2400" dirty="0"/>
              <a:t>incorporating any of the above</a:t>
            </a:r>
          </a:p>
          <a:p>
            <a:pPr indent="0">
              <a:buNone/>
            </a:pPr>
            <a:endParaRPr lang="en-US" dirty="0"/>
          </a:p>
        </p:txBody>
      </p:sp>
      <p:sp>
        <p:nvSpPr>
          <p:cNvPr id="3" name="Title 2"/>
          <p:cNvSpPr>
            <a:spLocks noGrp="1"/>
          </p:cNvSpPr>
          <p:nvPr>
            <p:ph type="title"/>
          </p:nvPr>
        </p:nvSpPr>
        <p:spPr>
          <a:xfrm>
            <a:off x="342900" y="461964"/>
            <a:ext cx="8362323" cy="604836"/>
          </a:xfrm>
        </p:spPr>
        <p:txBody>
          <a:bodyPr/>
          <a:lstStyle/>
          <a:p>
            <a:pPr lvl="0"/>
            <a:r>
              <a:rPr lang="en-US" dirty="0"/>
              <a:t>IP Rights and How </a:t>
            </a:r>
            <a:r>
              <a:rPr lang="en-US" dirty="0" smtClean="0"/>
              <a:t>Documented</a:t>
            </a:r>
            <a:endParaRPr lang="en-US" dirty="0"/>
          </a:p>
        </p:txBody>
      </p:sp>
      <p:sp>
        <p:nvSpPr>
          <p:cNvPr id="4" name="Slide Number Placeholder 3"/>
          <p:cNvSpPr>
            <a:spLocks noGrp="1"/>
          </p:cNvSpPr>
          <p:nvPr>
            <p:ph type="sldNum" sz="quarter" idx="4"/>
          </p:nvPr>
        </p:nvSpPr>
        <p:spPr/>
        <p:txBody>
          <a:bodyPr/>
          <a:lstStyle/>
          <a:p>
            <a:fld id="{8C48FBB7-A01E-404B-B3F3-5766E4A2F798}" type="slidenum">
              <a:rPr lang="en-US" smtClean="0"/>
              <a:pPr/>
              <a:t>12</a:t>
            </a:fld>
            <a:endParaRPr lang="en-US" dirty="0"/>
          </a:p>
        </p:txBody>
      </p:sp>
    </p:spTree>
    <p:extLst>
      <p:ext uri="{BB962C8B-B14F-4D97-AF65-F5344CB8AC3E}">
        <p14:creationId xmlns:p14="http://schemas.microsoft.com/office/powerpoint/2010/main" val="1725373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r>
              <a:rPr lang="en-US" sz="2400" dirty="0" smtClean="0"/>
              <a:t>WHO </a:t>
            </a:r>
            <a:r>
              <a:rPr lang="en-US" sz="2400" dirty="0"/>
              <a:t>retained </a:t>
            </a:r>
            <a:r>
              <a:rPr lang="en-US" sz="2400" dirty="0" smtClean="0"/>
              <a:t>rights and the importance of WHOI’s mission</a:t>
            </a:r>
            <a:endParaRPr lang="en-US" sz="2400" dirty="0"/>
          </a:p>
          <a:p>
            <a:pPr marL="342900" indent="-342900"/>
            <a:r>
              <a:rPr lang="en-US" sz="2400" dirty="0" smtClean="0"/>
              <a:t>Government </a:t>
            </a:r>
            <a:r>
              <a:rPr lang="en-US" sz="2400" dirty="0"/>
              <a:t>rights</a:t>
            </a:r>
          </a:p>
          <a:p>
            <a:pPr marL="342900" indent="-342900"/>
            <a:r>
              <a:rPr lang="en-US" sz="2400" dirty="0" smtClean="0"/>
              <a:t>Third </a:t>
            </a:r>
            <a:r>
              <a:rPr lang="en-US" sz="2400" dirty="0"/>
              <a:t>party rights (other agreements) or other Funder </a:t>
            </a:r>
            <a:r>
              <a:rPr lang="en-US" sz="2400" dirty="0" smtClean="0"/>
              <a:t>Rights</a:t>
            </a:r>
          </a:p>
          <a:p>
            <a:pPr marL="342900" indent="-342900"/>
            <a:r>
              <a:rPr lang="en-US" sz="2400" u="sng" dirty="0" smtClean="0"/>
              <a:t>Caveat</a:t>
            </a:r>
            <a:r>
              <a:rPr lang="en-US" sz="2400" dirty="0" smtClean="0"/>
              <a:t>: Have you considered whether other colleagues working with the technology/IP in adjacent or related fields would be impacted by the transfer of rights to a third party?</a:t>
            </a:r>
            <a:endParaRPr lang="en-US" sz="2400" dirty="0"/>
          </a:p>
          <a:p>
            <a:pPr indent="0">
              <a:buNone/>
            </a:pPr>
            <a:endParaRPr lang="en-US" dirty="0"/>
          </a:p>
        </p:txBody>
      </p:sp>
      <p:sp>
        <p:nvSpPr>
          <p:cNvPr id="3" name="Title 2"/>
          <p:cNvSpPr>
            <a:spLocks noGrp="1"/>
          </p:cNvSpPr>
          <p:nvPr>
            <p:ph type="title"/>
          </p:nvPr>
        </p:nvSpPr>
        <p:spPr>
          <a:xfrm>
            <a:off x="342900" y="461964"/>
            <a:ext cx="8362323" cy="604836"/>
          </a:xfrm>
        </p:spPr>
        <p:txBody>
          <a:bodyPr/>
          <a:lstStyle/>
          <a:p>
            <a:pPr lvl="0"/>
            <a:r>
              <a:rPr lang="en-US" dirty="0"/>
              <a:t>Limitations on Transferred Rights</a:t>
            </a:r>
          </a:p>
        </p:txBody>
      </p:sp>
      <p:sp>
        <p:nvSpPr>
          <p:cNvPr id="4" name="Slide Number Placeholder 3"/>
          <p:cNvSpPr>
            <a:spLocks noGrp="1"/>
          </p:cNvSpPr>
          <p:nvPr>
            <p:ph type="sldNum" sz="quarter" idx="4"/>
          </p:nvPr>
        </p:nvSpPr>
        <p:spPr/>
        <p:txBody>
          <a:bodyPr/>
          <a:lstStyle/>
          <a:p>
            <a:fld id="{8C48FBB7-A01E-404B-B3F3-5766E4A2F798}" type="slidenum">
              <a:rPr lang="en-US" smtClean="0"/>
              <a:pPr/>
              <a:t>13</a:t>
            </a:fld>
            <a:endParaRPr lang="en-US" dirty="0"/>
          </a:p>
        </p:txBody>
      </p:sp>
    </p:spTree>
    <p:extLst>
      <p:ext uri="{BB962C8B-B14F-4D97-AF65-F5344CB8AC3E}">
        <p14:creationId xmlns:p14="http://schemas.microsoft.com/office/powerpoint/2010/main" val="1194473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61963" indent="-461963"/>
            <a:r>
              <a:rPr lang="en-US" sz="2400" dirty="0"/>
              <a:t>Field restrictions</a:t>
            </a:r>
          </a:p>
          <a:p>
            <a:pPr marL="461963" indent="-461963"/>
            <a:r>
              <a:rPr lang="en-US" sz="2400" dirty="0"/>
              <a:t>Geographic restrictions</a:t>
            </a:r>
          </a:p>
          <a:p>
            <a:pPr marL="461963" indent="-461963"/>
            <a:r>
              <a:rPr lang="en-US" sz="2400" dirty="0"/>
              <a:t>Impact on current or future adjacent technology</a:t>
            </a:r>
          </a:p>
          <a:p>
            <a:pPr marL="461963" indent="-461963"/>
            <a:r>
              <a:rPr lang="en-US" sz="2400" dirty="0"/>
              <a:t>Time restrictions (typically cover existing technology, not improvements)</a:t>
            </a:r>
          </a:p>
          <a:p>
            <a:pPr marL="461963" indent="-461963"/>
            <a:r>
              <a:rPr lang="en-US" sz="2400" dirty="0"/>
              <a:t>Avoiding WHOI/lab/PI “capture”</a:t>
            </a:r>
          </a:p>
          <a:p>
            <a:pPr indent="0">
              <a:buNone/>
            </a:pPr>
            <a:endParaRPr lang="en-US" dirty="0"/>
          </a:p>
        </p:txBody>
      </p:sp>
      <p:sp>
        <p:nvSpPr>
          <p:cNvPr id="3" name="Title 2"/>
          <p:cNvSpPr>
            <a:spLocks noGrp="1"/>
          </p:cNvSpPr>
          <p:nvPr>
            <p:ph type="title"/>
          </p:nvPr>
        </p:nvSpPr>
        <p:spPr>
          <a:xfrm>
            <a:off x="342900" y="461964"/>
            <a:ext cx="8362323" cy="604836"/>
          </a:xfrm>
        </p:spPr>
        <p:txBody>
          <a:bodyPr/>
          <a:lstStyle/>
          <a:p>
            <a:pPr lvl="0"/>
            <a:r>
              <a:rPr lang="en-US" dirty="0"/>
              <a:t>Establishing Perimeters on Transferred Rights</a:t>
            </a:r>
          </a:p>
        </p:txBody>
      </p:sp>
      <p:sp>
        <p:nvSpPr>
          <p:cNvPr id="4" name="Slide Number Placeholder 3"/>
          <p:cNvSpPr>
            <a:spLocks noGrp="1"/>
          </p:cNvSpPr>
          <p:nvPr>
            <p:ph type="sldNum" sz="quarter" idx="4"/>
          </p:nvPr>
        </p:nvSpPr>
        <p:spPr/>
        <p:txBody>
          <a:bodyPr/>
          <a:lstStyle/>
          <a:p>
            <a:fld id="{8C48FBB7-A01E-404B-B3F3-5766E4A2F798}" type="slidenum">
              <a:rPr lang="en-US" smtClean="0"/>
              <a:pPr/>
              <a:t>14</a:t>
            </a:fld>
            <a:endParaRPr lang="en-US" dirty="0"/>
          </a:p>
        </p:txBody>
      </p:sp>
    </p:spTree>
    <p:extLst>
      <p:ext uri="{BB962C8B-B14F-4D97-AF65-F5344CB8AC3E}">
        <p14:creationId xmlns:p14="http://schemas.microsoft.com/office/powerpoint/2010/main" val="4049569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Types of Later Developed Technology and How to Define/Identify</a:t>
            </a:r>
          </a:p>
          <a:p>
            <a:pPr lvl="2"/>
            <a:r>
              <a:rPr lang="en-US" sz="2000" u="sng" dirty="0" smtClean="0"/>
              <a:t>Upgrades</a:t>
            </a:r>
            <a:r>
              <a:rPr lang="en-US" sz="2000" dirty="0" smtClean="0"/>
              <a:t> (minor changes)</a:t>
            </a:r>
            <a:endParaRPr lang="en-US" sz="2000" u="sng" dirty="0"/>
          </a:p>
          <a:p>
            <a:pPr lvl="2"/>
            <a:r>
              <a:rPr lang="en-US" sz="2000" u="sng" dirty="0" smtClean="0"/>
              <a:t>Improvements</a:t>
            </a:r>
            <a:r>
              <a:rPr lang="en-US" sz="2000" dirty="0" smtClean="0"/>
              <a:t> (increases utility, function or mission)</a:t>
            </a:r>
            <a:endParaRPr lang="en-US" sz="2000" u="sng" dirty="0"/>
          </a:p>
          <a:p>
            <a:pPr lvl="2"/>
            <a:r>
              <a:rPr lang="en-US" sz="2000" u="sng" dirty="0"/>
              <a:t>New </a:t>
            </a:r>
            <a:r>
              <a:rPr lang="en-US" sz="2000" u="sng" dirty="0" smtClean="0"/>
              <a:t>Technology</a:t>
            </a:r>
            <a:r>
              <a:rPr lang="en-US" sz="2000" dirty="0" smtClean="0"/>
              <a:t> (neither Upgrade nor Improvement)</a:t>
            </a:r>
            <a:endParaRPr lang="en-US" sz="2000" u="sng" dirty="0"/>
          </a:p>
          <a:p>
            <a:pPr lvl="0"/>
            <a:r>
              <a:rPr lang="en-US" dirty="0" smtClean="0"/>
              <a:t>Who </a:t>
            </a:r>
            <a:r>
              <a:rPr lang="en-US" u="sng" dirty="0"/>
              <a:t>Owns</a:t>
            </a:r>
            <a:r>
              <a:rPr lang="en-US" dirty="0"/>
              <a:t> </a:t>
            </a:r>
            <a:r>
              <a:rPr lang="en-US" dirty="0" smtClean="0"/>
              <a:t>or can </a:t>
            </a:r>
            <a:r>
              <a:rPr lang="en-US" u="sng" dirty="0" smtClean="0"/>
              <a:t>Use</a:t>
            </a:r>
            <a:r>
              <a:rPr lang="en-US" dirty="0" smtClean="0"/>
              <a:t> the </a:t>
            </a:r>
            <a:r>
              <a:rPr lang="en-US" dirty="0"/>
              <a:t>Later Developed Technology?</a:t>
            </a:r>
          </a:p>
          <a:p>
            <a:pPr lvl="2"/>
            <a:r>
              <a:rPr lang="en-US" sz="2000" dirty="0"/>
              <a:t>WHOI developed</a:t>
            </a:r>
          </a:p>
          <a:p>
            <a:pPr lvl="2"/>
            <a:r>
              <a:rPr lang="en-US" sz="2000" dirty="0"/>
              <a:t>Licensee developed</a:t>
            </a:r>
          </a:p>
          <a:p>
            <a:pPr lvl="2"/>
            <a:r>
              <a:rPr lang="en-US" sz="2000" dirty="0"/>
              <a:t>Jointly developed </a:t>
            </a:r>
            <a:r>
              <a:rPr lang="en-US" sz="2000" i="1" dirty="0"/>
              <a:t>(would want a joint development agreement in place before any joint development work starts</a:t>
            </a:r>
            <a:r>
              <a:rPr lang="en-US" sz="2000" i="1" dirty="0" smtClean="0"/>
              <a:t>)</a:t>
            </a:r>
          </a:p>
          <a:p>
            <a:pPr marL="173038" indent="-173038"/>
            <a:r>
              <a:rPr lang="en-US" dirty="0" smtClean="0"/>
              <a:t>When does counter-party get WHOI-developed Upgrades, Improvements and New Technology and under </a:t>
            </a:r>
            <a:r>
              <a:rPr lang="en-US" u="sng" dirty="0" smtClean="0"/>
              <a:t>what conditions</a:t>
            </a:r>
            <a:r>
              <a:rPr lang="en-US" dirty="0" smtClean="0"/>
              <a:t>?</a:t>
            </a:r>
            <a:endParaRPr lang="en-US" dirty="0"/>
          </a:p>
          <a:p>
            <a:pPr indent="0">
              <a:buNone/>
            </a:pPr>
            <a:endParaRPr lang="en-US" dirty="0"/>
          </a:p>
        </p:txBody>
      </p:sp>
      <p:sp>
        <p:nvSpPr>
          <p:cNvPr id="3" name="Title 2"/>
          <p:cNvSpPr>
            <a:spLocks noGrp="1"/>
          </p:cNvSpPr>
          <p:nvPr>
            <p:ph type="title"/>
          </p:nvPr>
        </p:nvSpPr>
        <p:spPr>
          <a:xfrm>
            <a:off x="342900" y="461964"/>
            <a:ext cx="8362323" cy="604836"/>
          </a:xfrm>
        </p:spPr>
        <p:txBody>
          <a:bodyPr/>
          <a:lstStyle/>
          <a:p>
            <a:pPr lvl="0"/>
            <a:r>
              <a:rPr lang="en-US" dirty="0" smtClean="0"/>
              <a:t>Treatment of After-Developed Technology</a:t>
            </a:r>
            <a:endParaRPr lang="en-US" dirty="0"/>
          </a:p>
        </p:txBody>
      </p:sp>
      <p:sp>
        <p:nvSpPr>
          <p:cNvPr id="4" name="Slide Number Placeholder 3"/>
          <p:cNvSpPr>
            <a:spLocks noGrp="1"/>
          </p:cNvSpPr>
          <p:nvPr>
            <p:ph type="sldNum" sz="quarter" idx="4"/>
          </p:nvPr>
        </p:nvSpPr>
        <p:spPr/>
        <p:txBody>
          <a:bodyPr/>
          <a:lstStyle/>
          <a:p>
            <a:fld id="{8C48FBB7-A01E-404B-B3F3-5766E4A2F798}" type="slidenum">
              <a:rPr lang="en-US" smtClean="0"/>
              <a:pPr/>
              <a:t>15</a:t>
            </a:fld>
            <a:endParaRPr lang="en-US" dirty="0"/>
          </a:p>
        </p:txBody>
      </p:sp>
    </p:spTree>
    <p:extLst>
      <p:ext uri="{BB962C8B-B14F-4D97-AF65-F5344CB8AC3E}">
        <p14:creationId xmlns:p14="http://schemas.microsoft.com/office/powerpoint/2010/main" val="2349488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US" dirty="0"/>
              <a:t>Business and Financial Terms</a:t>
            </a:r>
          </a:p>
        </p:txBody>
      </p:sp>
    </p:spTree>
    <p:extLst>
      <p:ext uri="{BB962C8B-B14F-4D97-AF65-F5344CB8AC3E}">
        <p14:creationId xmlns:p14="http://schemas.microsoft.com/office/powerpoint/2010/main" val="695251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2900" y="1065200"/>
            <a:ext cx="8401050" cy="5163312"/>
          </a:xfrm>
        </p:spPr>
        <p:txBody>
          <a:bodyPr/>
          <a:lstStyle/>
          <a:p>
            <a:pPr marL="173038" lvl="0" indent="-173038"/>
            <a:r>
              <a:rPr lang="en-US" sz="1700" u="sng" dirty="0"/>
              <a:t>Upfront</a:t>
            </a:r>
            <a:r>
              <a:rPr lang="en-US" sz="1700" dirty="0"/>
              <a:t> payments to WHOI</a:t>
            </a:r>
          </a:p>
          <a:p>
            <a:pPr marL="173038" lvl="0" indent="-173038"/>
            <a:r>
              <a:rPr lang="en-US" sz="1700" u="sng" dirty="0"/>
              <a:t>Royalty</a:t>
            </a:r>
            <a:r>
              <a:rPr lang="en-US" sz="1700" dirty="0"/>
              <a:t> payments (typically %) based upon payments to licensee for</a:t>
            </a:r>
          </a:p>
          <a:p>
            <a:pPr marL="515938" lvl="2" indent="-173038"/>
            <a:r>
              <a:rPr lang="en-US" sz="1500" dirty="0"/>
              <a:t>Sales</a:t>
            </a:r>
          </a:p>
          <a:p>
            <a:pPr marL="515938" lvl="2" indent="-173038"/>
            <a:r>
              <a:rPr lang="en-US" sz="1500" dirty="0"/>
              <a:t>Leasing income</a:t>
            </a:r>
          </a:p>
          <a:p>
            <a:pPr marL="515938" lvl="2" indent="-173038"/>
            <a:r>
              <a:rPr lang="en-US" sz="1500" dirty="0"/>
              <a:t>Service income</a:t>
            </a:r>
          </a:p>
          <a:p>
            <a:pPr marL="515938" lvl="2" indent="-173038"/>
            <a:r>
              <a:rPr lang="en-US" sz="1500" dirty="0"/>
              <a:t>May include creditable, minimum annual royalty</a:t>
            </a:r>
          </a:p>
          <a:p>
            <a:pPr marL="173038" lvl="0" indent="-173038"/>
            <a:r>
              <a:rPr lang="en-US" sz="1700" dirty="0"/>
              <a:t>Fixed payments based achieving </a:t>
            </a:r>
            <a:r>
              <a:rPr lang="en-US" sz="1700" u="sng" dirty="0"/>
              <a:t>milestones</a:t>
            </a:r>
            <a:r>
              <a:rPr lang="en-US" sz="1700" dirty="0"/>
              <a:t> (e.g., certain number of sales, certain developmental milestones)</a:t>
            </a:r>
          </a:p>
          <a:p>
            <a:pPr marL="173038" lvl="0" indent="-173038"/>
            <a:r>
              <a:rPr lang="en-US" sz="1700" dirty="0"/>
              <a:t>Payments for </a:t>
            </a:r>
            <a:r>
              <a:rPr lang="en-US" sz="1700" u="sng" dirty="0"/>
              <a:t>accessing new/other technology</a:t>
            </a:r>
          </a:p>
          <a:p>
            <a:pPr marL="515938" lvl="2" indent="-173038"/>
            <a:r>
              <a:rPr lang="en-US" sz="1500" dirty="0"/>
              <a:t>Improvements</a:t>
            </a:r>
          </a:p>
          <a:p>
            <a:pPr marL="515938" lvl="2" indent="-173038"/>
            <a:r>
              <a:rPr lang="en-US" sz="1500" dirty="0"/>
              <a:t>New technology</a:t>
            </a:r>
          </a:p>
          <a:p>
            <a:pPr marL="173038" lvl="0" indent="-173038"/>
            <a:r>
              <a:rPr lang="en-US" sz="1700" dirty="0"/>
              <a:t>Payments for non-royalty income received from any </a:t>
            </a:r>
            <a:r>
              <a:rPr lang="en-US" sz="1700" u="sng" dirty="0"/>
              <a:t>sublicensees</a:t>
            </a:r>
          </a:p>
          <a:p>
            <a:pPr marL="173038" lvl="0" indent="-173038"/>
            <a:r>
              <a:rPr lang="en-US" sz="1700" dirty="0"/>
              <a:t>If WHOI has taken </a:t>
            </a:r>
            <a:r>
              <a:rPr lang="en-US" sz="1700" u="sng" dirty="0"/>
              <a:t>equity</a:t>
            </a:r>
            <a:r>
              <a:rPr lang="en-US" sz="1700" dirty="0"/>
              <a:t> in the licensee, there may be a minimum amount due on a sale of the company </a:t>
            </a:r>
          </a:p>
          <a:p>
            <a:pPr indent="0">
              <a:buNone/>
            </a:pPr>
            <a:endParaRPr lang="en-US" dirty="0"/>
          </a:p>
        </p:txBody>
      </p:sp>
      <p:sp>
        <p:nvSpPr>
          <p:cNvPr id="3" name="Title 2"/>
          <p:cNvSpPr>
            <a:spLocks noGrp="1"/>
          </p:cNvSpPr>
          <p:nvPr>
            <p:ph type="title"/>
          </p:nvPr>
        </p:nvSpPr>
        <p:spPr>
          <a:xfrm>
            <a:off x="342900" y="461964"/>
            <a:ext cx="8362323" cy="604836"/>
          </a:xfrm>
        </p:spPr>
        <p:txBody>
          <a:bodyPr/>
          <a:lstStyle/>
          <a:p>
            <a:pPr lvl="0"/>
            <a:r>
              <a:rPr lang="en-US" dirty="0" smtClean="0"/>
              <a:t>Payments to </a:t>
            </a:r>
            <a:r>
              <a:rPr lang="en-US" dirty="0"/>
              <a:t>WHOI</a:t>
            </a:r>
          </a:p>
        </p:txBody>
      </p:sp>
      <p:sp>
        <p:nvSpPr>
          <p:cNvPr id="4" name="Slide Number Placeholder 3"/>
          <p:cNvSpPr>
            <a:spLocks noGrp="1"/>
          </p:cNvSpPr>
          <p:nvPr>
            <p:ph type="sldNum" sz="quarter" idx="4"/>
          </p:nvPr>
        </p:nvSpPr>
        <p:spPr/>
        <p:txBody>
          <a:bodyPr/>
          <a:lstStyle/>
          <a:p>
            <a:fld id="{8C48FBB7-A01E-404B-B3F3-5766E4A2F798}" type="slidenum">
              <a:rPr lang="en-US" smtClean="0"/>
              <a:pPr/>
              <a:t>17</a:t>
            </a:fld>
            <a:endParaRPr lang="en-US" dirty="0"/>
          </a:p>
        </p:txBody>
      </p:sp>
    </p:spTree>
    <p:extLst>
      <p:ext uri="{BB962C8B-B14F-4D97-AF65-F5344CB8AC3E}">
        <p14:creationId xmlns:p14="http://schemas.microsoft.com/office/powerpoint/2010/main" val="2936789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2900" y="1065200"/>
            <a:ext cx="8401050" cy="5163312"/>
          </a:xfrm>
        </p:spPr>
        <p:txBody>
          <a:bodyPr/>
          <a:lstStyle/>
          <a:p>
            <a:pPr marL="173038" lvl="0" indent="-173038"/>
            <a:r>
              <a:rPr lang="en-US" dirty="0"/>
              <a:t>In order to ensure that WHOI technology is made available to the public, licensee agrees to make </a:t>
            </a:r>
            <a:r>
              <a:rPr lang="en-US" u="sng" dirty="0"/>
              <a:t>diligent/best/reasonable efforts to commercialize</a:t>
            </a:r>
            <a:r>
              <a:rPr lang="en-US" dirty="0"/>
              <a:t> the licensed technology</a:t>
            </a:r>
          </a:p>
          <a:p>
            <a:pPr marL="173038" lvl="0" indent="-173038"/>
            <a:r>
              <a:rPr lang="en-US" dirty="0"/>
              <a:t>Diligence efforts can also include </a:t>
            </a:r>
            <a:r>
              <a:rPr lang="en-US" u="sng" dirty="0"/>
              <a:t>minimum</a:t>
            </a:r>
            <a:r>
              <a:rPr lang="en-US" dirty="0"/>
              <a:t> sales thresholds or specific development, fundraising, or commercialization milestones</a:t>
            </a:r>
          </a:p>
          <a:p>
            <a:pPr marL="173038" lvl="0" indent="-173038"/>
            <a:r>
              <a:rPr lang="en-US" dirty="0"/>
              <a:t>Licensee required to </a:t>
            </a:r>
            <a:r>
              <a:rPr lang="en-US" u="sng" dirty="0"/>
              <a:t>report </a:t>
            </a:r>
            <a:r>
              <a:rPr lang="en-US" dirty="0"/>
              <a:t>to WHOI on its efforts</a:t>
            </a:r>
          </a:p>
          <a:p>
            <a:pPr marL="173038" lvl="0" indent="-173038"/>
            <a:r>
              <a:rPr lang="en-US" dirty="0"/>
              <a:t>WHOI’s </a:t>
            </a:r>
            <a:r>
              <a:rPr lang="en-US" u="sng" dirty="0"/>
              <a:t>right to terminate </a:t>
            </a:r>
            <a:r>
              <a:rPr lang="en-US" dirty="0"/>
              <a:t>if licensee does not make diligent efforts</a:t>
            </a:r>
          </a:p>
          <a:p>
            <a:pPr indent="0">
              <a:buNone/>
            </a:pPr>
            <a:endParaRPr lang="en-US" dirty="0"/>
          </a:p>
        </p:txBody>
      </p:sp>
      <p:sp>
        <p:nvSpPr>
          <p:cNvPr id="3" name="Title 2"/>
          <p:cNvSpPr>
            <a:spLocks noGrp="1"/>
          </p:cNvSpPr>
          <p:nvPr>
            <p:ph type="title"/>
          </p:nvPr>
        </p:nvSpPr>
        <p:spPr>
          <a:xfrm>
            <a:off x="342900" y="461964"/>
            <a:ext cx="8362323" cy="604836"/>
          </a:xfrm>
        </p:spPr>
        <p:txBody>
          <a:bodyPr/>
          <a:lstStyle/>
          <a:p>
            <a:pPr lvl="0"/>
            <a:r>
              <a:rPr lang="en-US" dirty="0"/>
              <a:t>Diligence Obligations</a:t>
            </a:r>
          </a:p>
        </p:txBody>
      </p:sp>
      <p:sp>
        <p:nvSpPr>
          <p:cNvPr id="4" name="Slide Number Placeholder 3"/>
          <p:cNvSpPr>
            <a:spLocks noGrp="1"/>
          </p:cNvSpPr>
          <p:nvPr>
            <p:ph type="sldNum" sz="quarter" idx="4"/>
          </p:nvPr>
        </p:nvSpPr>
        <p:spPr/>
        <p:txBody>
          <a:bodyPr/>
          <a:lstStyle/>
          <a:p>
            <a:fld id="{8C48FBB7-A01E-404B-B3F3-5766E4A2F798}" type="slidenum">
              <a:rPr lang="en-US" smtClean="0"/>
              <a:pPr/>
              <a:t>18</a:t>
            </a:fld>
            <a:endParaRPr lang="en-US" dirty="0"/>
          </a:p>
        </p:txBody>
      </p:sp>
    </p:spTree>
    <p:extLst>
      <p:ext uri="{BB962C8B-B14F-4D97-AF65-F5344CB8AC3E}">
        <p14:creationId xmlns:p14="http://schemas.microsoft.com/office/powerpoint/2010/main" val="1411868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2900" y="1065200"/>
            <a:ext cx="8401050" cy="5163312"/>
          </a:xfrm>
        </p:spPr>
        <p:txBody>
          <a:bodyPr/>
          <a:lstStyle/>
          <a:p>
            <a:pPr marL="346075" lvl="0" indent="-346075"/>
            <a:r>
              <a:rPr lang="en-US" sz="2200" dirty="0" smtClean="0"/>
              <a:t>WHOI will typically maintain control over </a:t>
            </a:r>
            <a:r>
              <a:rPr lang="en-US" sz="2200" u="sng" dirty="0" smtClean="0"/>
              <a:t>prosecution</a:t>
            </a:r>
            <a:r>
              <a:rPr lang="en-US" sz="2200" dirty="0" smtClean="0"/>
              <a:t> and </a:t>
            </a:r>
            <a:r>
              <a:rPr lang="en-US" sz="2200" u="sng" dirty="0" smtClean="0"/>
              <a:t>maintenance</a:t>
            </a:r>
            <a:r>
              <a:rPr lang="en-US" sz="2200" dirty="0" smtClean="0"/>
              <a:t> of any licensed patents, but will consider licensee’s comments</a:t>
            </a:r>
          </a:p>
          <a:p>
            <a:pPr marL="346075" lvl="0" indent="-346075"/>
            <a:r>
              <a:rPr lang="en-US" sz="2200" dirty="0" smtClean="0"/>
              <a:t>Licensee pays for prosecution and maintenance activities </a:t>
            </a:r>
          </a:p>
          <a:p>
            <a:pPr marL="346075" indent="-346075"/>
            <a:r>
              <a:rPr lang="en-US" sz="2200" dirty="0" smtClean="0"/>
              <a:t>WHOI will typically maintain the </a:t>
            </a:r>
            <a:r>
              <a:rPr lang="en-US" sz="2200" u="sng" dirty="0" smtClean="0"/>
              <a:t>right to enforce </a:t>
            </a:r>
            <a:r>
              <a:rPr lang="en-US" sz="2200" dirty="0" smtClean="0"/>
              <a:t>the patents against infringers, with some limited rights for licensee to step in </a:t>
            </a:r>
            <a:endParaRPr lang="en-US" sz="2200" dirty="0"/>
          </a:p>
        </p:txBody>
      </p:sp>
      <p:sp>
        <p:nvSpPr>
          <p:cNvPr id="3" name="Title 2"/>
          <p:cNvSpPr>
            <a:spLocks noGrp="1"/>
          </p:cNvSpPr>
          <p:nvPr>
            <p:ph type="title"/>
          </p:nvPr>
        </p:nvSpPr>
        <p:spPr>
          <a:xfrm>
            <a:off x="342900" y="461964"/>
            <a:ext cx="8362323" cy="604836"/>
          </a:xfrm>
        </p:spPr>
        <p:txBody>
          <a:bodyPr/>
          <a:lstStyle/>
          <a:p>
            <a:pPr lvl="0"/>
            <a:r>
              <a:rPr lang="en-US" dirty="0"/>
              <a:t>Patent Prosecution and Maintenance</a:t>
            </a:r>
          </a:p>
        </p:txBody>
      </p:sp>
      <p:sp>
        <p:nvSpPr>
          <p:cNvPr id="4" name="Slide Number Placeholder 3"/>
          <p:cNvSpPr>
            <a:spLocks noGrp="1"/>
          </p:cNvSpPr>
          <p:nvPr>
            <p:ph type="sldNum" sz="quarter" idx="4"/>
          </p:nvPr>
        </p:nvSpPr>
        <p:spPr/>
        <p:txBody>
          <a:bodyPr/>
          <a:lstStyle/>
          <a:p>
            <a:fld id="{8C48FBB7-A01E-404B-B3F3-5766E4A2F798}" type="slidenum">
              <a:rPr lang="en-US" smtClean="0"/>
              <a:pPr/>
              <a:t>19</a:t>
            </a:fld>
            <a:endParaRPr lang="en-US" dirty="0"/>
          </a:p>
        </p:txBody>
      </p:sp>
    </p:spTree>
    <p:extLst>
      <p:ext uri="{BB962C8B-B14F-4D97-AF65-F5344CB8AC3E}">
        <p14:creationId xmlns:p14="http://schemas.microsoft.com/office/powerpoint/2010/main" val="594708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to Technology </a:t>
            </a:r>
            <a:r>
              <a:rPr lang="en-US" dirty="0" smtClean="0"/>
              <a:t>Licensing</a:t>
            </a:r>
            <a:endParaRPr lang="en-US" dirty="0"/>
          </a:p>
        </p:txBody>
      </p:sp>
    </p:spTree>
    <p:extLst>
      <p:ext uri="{BB962C8B-B14F-4D97-AF65-F5344CB8AC3E}">
        <p14:creationId xmlns:p14="http://schemas.microsoft.com/office/powerpoint/2010/main" val="9328483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2900" y="1065200"/>
            <a:ext cx="8401050" cy="5163312"/>
          </a:xfrm>
        </p:spPr>
        <p:txBody>
          <a:bodyPr/>
          <a:lstStyle/>
          <a:p>
            <a:pPr marL="461963" lvl="0" indent="-461963"/>
            <a:r>
              <a:rPr lang="en-US" sz="2400" dirty="0" smtClean="0"/>
              <a:t>Joint </a:t>
            </a:r>
            <a:r>
              <a:rPr lang="en-US" sz="2400" dirty="0"/>
              <a:t>development or collaboration agreements often contain “</a:t>
            </a:r>
            <a:r>
              <a:rPr lang="en-US" sz="2400" u="sng" dirty="0"/>
              <a:t>governance</a:t>
            </a:r>
            <a:r>
              <a:rPr lang="en-US" sz="2400" dirty="0"/>
              <a:t>” provisions (e.g., Joint Steering Committee) which establish a system or process for managing the project</a:t>
            </a:r>
          </a:p>
          <a:p>
            <a:pPr marL="461963" lvl="0" indent="-461963"/>
            <a:r>
              <a:rPr lang="en-US" sz="2400" dirty="0" smtClean="0"/>
              <a:t>Contract compliance awareness: governance </a:t>
            </a:r>
            <a:r>
              <a:rPr lang="en-US" sz="2400" dirty="0"/>
              <a:t>provisions should be followed (e.g., drafting of meeting minutes, formal documentation on decision-making, escalation of disputes</a:t>
            </a:r>
            <a:r>
              <a:rPr lang="en-US" sz="2400" dirty="0" smtClean="0"/>
              <a:t>)</a:t>
            </a:r>
            <a:endParaRPr lang="en-US" sz="2400" dirty="0"/>
          </a:p>
        </p:txBody>
      </p:sp>
      <p:sp>
        <p:nvSpPr>
          <p:cNvPr id="3" name="Title 2"/>
          <p:cNvSpPr>
            <a:spLocks noGrp="1"/>
          </p:cNvSpPr>
          <p:nvPr>
            <p:ph type="title"/>
          </p:nvPr>
        </p:nvSpPr>
        <p:spPr>
          <a:xfrm>
            <a:off x="342900" y="461964"/>
            <a:ext cx="8362323" cy="604836"/>
          </a:xfrm>
        </p:spPr>
        <p:txBody>
          <a:bodyPr/>
          <a:lstStyle/>
          <a:p>
            <a:pPr lvl="0"/>
            <a:r>
              <a:rPr lang="en-US" sz="2400" dirty="0"/>
              <a:t>Governance (in joint development or collaboration)</a:t>
            </a:r>
          </a:p>
        </p:txBody>
      </p:sp>
      <p:sp>
        <p:nvSpPr>
          <p:cNvPr id="4" name="Slide Number Placeholder 3"/>
          <p:cNvSpPr>
            <a:spLocks noGrp="1"/>
          </p:cNvSpPr>
          <p:nvPr>
            <p:ph type="sldNum" sz="quarter" idx="4"/>
          </p:nvPr>
        </p:nvSpPr>
        <p:spPr/>
        <p:txBody>
          <a:bodyPr/>
          <a:lstStyle/>
          <a:p>
            <a:fld id="{8C48FBB7-A01E-404B-B3F3-5766E4A2F798}" type="slidenum">
              <a:rPr lang="en-US" smtClean="0"/>
              <a:pPr/>
              <a:t>20</a:t>
            </a:fld>
            <a:endParaRPr lang="en-US" dirty="0"/>
          </a:p>
        </p:txBody>
      </p:sp>
    </p:spTree>
    <p:extLst>
      <p:ext uri="{BB962C8B-B14F-4D97-AF65-F5344CB8AC3E}">
        <p14:creationId xmlns:p14="http://schemas.microsoft.com/office/powerpoint/2010/main" val="1691828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2900" y="1065200"/>
            <a:ext cx="8401050" cy="5163312"/>
          </a:xfrm>
        </p:spPr>
        <p:txBody>
          <a:bodyPr/>
          <a:lstStyle/>
          <a:p>
            <a:pPr marL="231775" lvl="0" indent="-231775"/>
            <a:r>
              <a:rPr lang="en-US" sz="2200" dirty="0" smtClean="0"/>
              <a:t>Gives </a:t>
            </a:r>
            <a:r>
              <a:rPr lang="en-US" sz="2200" dirty="0"/>
              <a:t>licensee ability to license WHOI rights to others (sublicensees), including for the purpose of </a:t>
            </a:r>
          </a:p>
          <a:p>
            <a:pPr marL="574675" lvl="2" indent="-231775"/>
            <a:r>
              <a:rPr lang="en-US" sz="2200" dirty="0"/>
              <a:t>Making the product</a:t>
            </a:r>
          </a:p>
          <a:p>
            <a:pPr marL="574675" lvl="2" indent="-231775"/>
            <a:r>
              <a:rPr lang="en-US" sz="2200" dirty="0"/>
              <a:t>Selling the product</a:t>
            </a:r>
          </a:p>
          <a:p>
            <a:pPr marL="574675" lvl="2" indent="-231775"/>
            <a:r>
              <a:rPr lang="en-US" sz="2200" dirty="0"/>
              <a:t>Using the product</a:t>
            </a:r>
          </a:p>
          <a:p>
            <a:pPr marL="231775" lvl="0" indent="-231775"/>
            <a:r>
              <a:rPr lang="en-US" sz="2200" dirty="0"/>
              <a:t>Sublicensing income typically addressed in the financial terms (e.g., WHOI receives % of sublicensing income)</a:t>
            </a:r>
          </a:p>
          <a:p>
            <a:pPr marL="231775" lvl="0" indent="-231775"/>
            <a:r>
              <a:rPr lang="en-US" sz="2200" dirty="0"/>
              <a:t>WHOI need not grant and/or can restrict sublicensing rights</a:t>
            </a:r>
          </a:p>
        </p:txBody>
      </p:sp>
      <p:sp>
        <p:nvSpPr>
          <p:cNvPr id="3" name="Title 2"/>
          <p:cNvSpPr>
            <a:spLocks noGrp="1"/>
          </p:cNvSpPr>
          <p:nvPr>
            <p:ph type="title"/>
          </p:nvPr>
        </p:nvSpPr>
        <p:spPr>
          <a:xfrm>
            <a:off x="342900" y="461964"/>
            <a:ext cx="8362323" cy="604836"/>
          </a:xfrm>
        </p:spPr>
        <p:txBody>
          <a:bodyPr/>
          <a:lstStyle/>
          <a:p>
            <a:pPr lvl="0"/>
            <a:r>
              <a:rPr lang="en-US" sz="2400" dirty="0"/>
              <a:t>Sublicensing</a:t>
            </a:r>
          </a:p>
        </p:txBody>
      </p:sp>
      <p:sp>
        <p:nvSpPr>
          <p:cNvPr id="4" name="Slide Number Placeholder 3"/>
          <p:cNvSpPr>
            <a:spLocks noGrp="1"/>
          </p:cNvSpPr>
          <p:nvPr>
            <p:ph type="sldNum" sz="quarter" idx="4"/>
          </p:nvPr>
        </p:nvSpPr>
        <p:spPr/>
        <p:txBody>
          <a:bodyPr/>
          <a:lstStyle/>
          <a:p>
            <a:fld id="{8C48FBB7-A01E-404B-B3F3-5766E4A2F798}" type="slidenum">
              <a:rPr lang="en-US" smtClean="0"/>
              <a:pPr/>
              <a:t>21</a:t>
            </a:fld>
            <a:endParaRPr lang="en-US" dirty="0"/>
          </a:p>
        </p:txBody>
      </p:sp>
    </p:spTree>
    <p:extLst>
      <p:ext uri="{BB962C8B-B14F-4D97-AF65-F5344CB8AC3E}">
        <p14:creationId xmlns:p14="http://schemas.microsoft.com/office/powerpoint/2010/main" val="16366125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2900" y="1065200"/>
            <a:ext cx="8401050" cy="5163312"/>
          </a:xfrm>
        </p:spPr>
        <p:txBody>
          <a:bodyPr/>
          <a:lstStyle/>
          <a:p>
            <a:pPr marL="173038" lvl="0" indent="-173038"/>
            <a:r>
              <a:rPr lang="en-US" sz="2400" dirty="0"/>
              <a:t>Addresses whether licensee is able to </a:t>
            </a:r>
            <a:r>
              <a:rPr lang="en-US" sz="2400" u="sng" dirty="0"/>
              <a:t>sell or otherwise transfer the license</a:t>
            </a:r>
            <a:r>
              <a:rPr lang="en-US" sz="2400" dirty="0"/>
              <a:t> to </a:t>
            </a:r>
            <a:r>
              <a:rPr lang="en-US" sz="2400" dirty="0" smtClean="0"/>
              <a:t>another</a:t>
            </a:r>
            <a:endParaRPr lang="en-US" sz="2400" dirty="0"/>
          </a:p>
          <a:p>
            <a:pPr marL="173038" lvl="0" indent="-173038"/>
            <a:r>
              <a:rPr lang="en-US" sz="2400" dirty="0"/>
              <a:t>Restricting ability to assign or reserving the right for WHOI to </a:t>
            </a:r>
            <a:r>
              <a:rPr lang="en-US" sz="2400" u="sng" dirty="0"/>
              <a:t>consent</a:t>
            </a:r>
            <a:r>
              <a:rPr lang="en-US" sz="2400" dirty="0"/>
              <a:t> to the assignment gives WHOI the ability to protect its rights from ending up in the wrong </a:t>
            </a:r>
            <a:r>
              <a:rPr lang="en-US" sz="2400" dirty="0" smtClean="0"/>
              <a:t>hands</a:t>
            </a:r>
          </a:p>
          <a:p>
            <a:pPr marL="173038" lvl="0" indent="-173038"/>
            <a:r>
              <a:rPr lang="en-US" sz="2400" u="sng" dirty="0" smtClean="0"/>
              <a:t>Caveat</a:t>
            </a:r>
            <a:r>
              <a:rPr lang="en-US" sz="2400" dirty="0" smtClean="0"/>
              <a:t>: commonly, licensee can transfer upon a “change of control” (where licensee is bought by another company)</a:t>
            </a:r>
            <a:endParaRPr lang="en-US" sz="2400" dirty="0"/>
          </a:p>
        </p:txBody>
      </p:sp>
      <p:sp>
        <p:nvSpPr>
          <p:cNvPr id="3" name="Title 2"/>
          <p:cNvSpPr>
            <a:spLocks noGrp="1"/>
          </p:cNvSpPr>
          <p:nvPr>
            <p:ph type="title"/>
          </p:nvPr>
        </p:nvSpPr>
        <p:spPr>
          <a:xfrm>
            <a:off x="342900" y="461964"/>
            <a:ext cx="8362323" cy="604836"/>
          </a:xfrm>
        </p:spPr>
        <p:txBody>
          <a:bodyPr/>
          <a:lstStyle/>
          <a:p>
            <a:pPr lvl="0"/>
            <a:r>
              <a:rPr lang="en-US" sz="2400" dirty="0" smtClean="0"/>
              <a:t>Assignment Issues (picking your partner)</a:t>
            </a:r>
            <a:endParaRPr lang="en-US" sz="2400" dirty="0"/>
          </a:p>
        </p:txBody>
      </p:sp>
      <p:sp>
        <p:nvSpPr>
          <p:cNvPr id="4" name="Slide Number Placeholder 3"/>
          <p:cNvSpPr>
            <a:spLocks noGrp="1"/>
          </p:cNvSpPr>
          <p:nvPr>
            <p:ph type="sldNum" sz="quarter" idx="4"/>
          </p:nvPr>
        </p:nvSpPr>
        <p:spPr/>
        <p:txBody>
          <a:bodyPr/>
          <a:lstStyle/>
          <a:p>
            <a:fld id="{8C48FBB7-A01E-404B-B3F3-5766E4A2F798}" type="slidenum">
              <a:rPr lang="en-US" smtClean="0"/>
              <a:pPr/>
              <a:t>22</a:t>
            </a:fld>
            <a:endParaRPr lang="en-US" dirty="0"/>
          </a:p>
        </p:txBody>
      </p:sp>
    </p:spTree>
    <p:extLst>
      <p:ext uri="{BB962C8B-B14F-4D97-AF65-F5344CB8AC3E}">
        <p14:creationId xmlns:p14="http://schemas.microsoft.com/office/powerpoint/2010/main" val="19960240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US" dirty="0"/>
              <a:t>Other Terms</a:t>
            </a:r>
          </a:p>
        </p:txBody>
      </p:sp>
    </p:spTree>
    <p:extLst>
      <p:ext uri="{BB962C8B-B14F-4D97-AF65-F5344CB8AC3E}">
        <p14:creationId xmlns:p14="http://schemas.microsoft.com/office/powerpoint/2010/main" val="965330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2900" y="920825"/>
            <a:ext cx="8401050" cy="5163312"/>
          </a:xfrm>
        </p:spPr>
        <p:txBody>
          <a:bodyPr/>
          <a:lstStyle/>
          <a:p>
            <a:pPr lvl="0"/>
            <a:r>
              <a:rPr lang="en-US" u="sng" dirty="0"/>
              <a:t>Publication Rights</a:t>
            </a:r>
            <a:endParaRPr lang="en-US" dirty="0"/>
          </a:p>
          <a:p>
            <a:pPr lvl="1"/>
            <a:r>
              <a:rPr lang="en-US" dirty="0"/>
              <a:t>Ensuring that WHOI is able to publish findings on its research</a:t>
            </a:r>
          </a:p>
          <a:p>
            <a:pPr lvl="1"/>
            <a:r>
              <a:rPr lang="en-US" dirty="0"/>
              <a:t>Often will contain provision giving licensee a period to review and comment prior to publication</a:t>
            </a:r>
          </a:p>
          <a:p>
            <a:pPr lvl="0"/>
            <a:r>
              <a:rPr lang="en-US" u="sng" dirty="0" smtClean="0"/>
              <a:t>Confidentiality </a:t>
            </a:r>
            <a:r>
              <a:rPr lang="en-US" u="sng" dirty="0"/>
              <a:t>and Publicity Rights</a:t>
            </a:r>
            <a:endParaRPr lang="en-US" dirty="0"/>
          </a:p>
          <a:p>
            <a:pPr lvl="1"/>
            <a:r>
              <a:rPr lang="en-US" dirty="0"/>
              <a:t>Some aspects of a commercial contract are often confidential, but WHOI and licensee should address whether each is free to comment on the project and its progress</a:t>
            </a:r>
          </a:p>
          <a:p>
            <a:pPr lvl="1"/>
            <a:r>
              <a:rPr lang="en-US" dirty="0"/>
              <a:t>WHOI looks to avoid restrictions on WHOI and PI’s ability to communicate publicly about their work (social media, other media)</a:t>
            </a:r>
          </a:p>
          <a:p>
            <a:pPr lvl="0"/>
            <a:r>
              <a:rPr lang="en-US" u="sng" dirty="0" smtClean="0"/>
              <a:t>Use </a:t>
            </a:r>
            <a:r>
              <a:rPr lang="en-US" u="sng" dirty="0"/>
              <a:t>of WHOI Marks or Attribution</a:t>
            </a:r>
            <a:endParaRPr lang="en-US" dirty="0"/>
          </a:p>
          <a:p>
            <a:pPr lvl="1"/>
            <a:r>
              <a:rPr lang="en-US" dirty="0"/>
              <a:t>Consider whether WHOI should require hardware or promotional materials to reference WHOI or carry WHOI markings</a:t>
            </a:r>
          </a:p>
          <a:p>
            <a:pPr lvl="1"/>
            <a:r>
              <a:rPr lang="en-US" dirty="0"/>
              <a:t>Marks and attribution should be consistent with WHOI mission/brand</a:t>
            </a:r>
          </a:p>
        </p:txBody>
      </p:sp>
      <p:sp>
        <p:nvSpPr>
          <p:cNvPr id="3" name="Title 2"/>
          <p:cNvSpPr>
            <a:spLocks noGrp="1"/>
          </p:cNvSpPr>
          <p:nvPr>
            <p:ph type="title"/>
          </p:nvPr>
        </p:nvSpPr>
        <p:spPr>
          <a:xfrm>
            <a:off x="342900" y="461964"/>
            <a:ext cx="8362323" cy="604836"/>
          </a:xfrm>
        </p:spPr>
        <p:txBody>
          <a:bodyPr/>
          <a:lstStyle/>
          <a:p>
            <a:pPr lvl="0"/>
            <a:r>
              <a:rPr lang="en-US" sz="2400" dirty="0" smtClean="0"/>
              <a:t>Other Terms</a:t>
            </a:r>
            <a:endParaRPr lang="en-US" sz="2400" dirty="0"/>
          </a:p>
        </p:txBody>
      </p:sp>
      <p:sp>
        <p:nvSpPr>
          <p:cNvPr id="4" name="Slide Number Placeholder 3"/>
          <p:cNvSpPr>
            <a:spLocks noGrp="1"/>
          </p:cNvSpPr>
          <p:nvPr>
            <p:ph type="sldNum" sz="quarter" idx="4"/>
          </p:nvPr>
        </p:nvSpPr>
        <p:spPr/>
        <p:txBody>
          <a:bodyPr/>
          <a:lstStyle/>
          <a:p>
            <a:fld id="{8C48FBB7-A01E-404B-B3F3-5766E4A2F798}" type="slidenum">
              <a:rPr lang="en-US" smtClean="0"/>
              <a:pPr/>
              <a:t>24</a:t>
            </a:fld>
            <a:endParaRPr lang="en-US" dirty="0"/>
          </a:p>
        </p:txBody>
      </p:sp>
    </p:spTree>
    <p:extLst>
      <p:ext uri="{BB962C8B-B14F-4D97-AF65-F5344CB8AC3E}">
        <p14:creationId xmlns:p14="http://schemas.microsoft.com/office/powerpoint/2010/main" val="28768308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 YOU</a:t>
            </a:r>
            <a:endParaRPr lang="en-US" dirty="0"/>
          </a:p>
        </p:txBody>
      </p:sp>
      <p:sp>
        <p:nvSpPr>
          <p:cNvPr id="5" name="Subtitle 4"/>
          <p:cNvSpPr>
            <a:spLocks noGrp="1"/>
          </p:cNvSpPr>
          <p:nvPr>
            <p:ph type="subTitle" idx="1"/>
          </p:nvPr>
        </p:nvSpPr>
        <p:spPr/>
        <p:txBody>
          <a:bodyPr/>
          <a:lstStyle/>
          <a:p>
            <a:r>
              <a:rPr lang="en-US" dirty="0" smtClean="0">
                <a:solidFill>
                  <a:schemeClr val="accent1"/>
                </a:solidFill>
                <a:hlinkClick r:id="rId2"/>
              </a:rPr>
              <a:t>JCdougherty@mintz.com</a:t>
            </a:r>
          </a:p>
          <a:p>
            <a:r>
              <a:rPr lang="en-US" u="sng" dirty="0" smtClean="0">
                <a:solidFill>
                  <a:schemeClr val="accent1"/>
                </a:solidFill>
              </a:rPr>
              <a:t>AJCivetta@mintz.com</a:t>
            </a:r>
            <a:endParaRPr lang="en-US" u="sng" dirty="0">
              <a:solidFill>
                <a:schemeClr val="accent1"/>
              </a:solidFill>
            </a:endParaRPr>
          </a:p>
        </p:txBody>
      </p:sp>
    </p:spTree>
    <p:extLst>
      <p:ext uri="{BB962C8B-B14F-4D97-AF65-F5344CB8AC3E}">
        <p14:creationId xmlns:p14="http://schemas.microsoft.com/office/powerpoint/2010/main" val="559537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976313" lvl="0" indent="-514350">
              <a:buFont typeface="+mj-lt"/>
              <a:buAutoNum type="romanUcPeriod"/>
            </a:pPr>
            <a:r>
              <a:rPr lang="en-US" sz="2200" dirty="0" smtClean="0"/>
              <a:t>Types/Features of </a:t>
            </a:r>
            <a:r>
              <a:rPr lang="en-US" sz="2200" dirty="0"/>
              <a:t>Agreements with Technology or IP </a:t>
            </a:r>
            <a:r>
              <a:rPr lang="en-US" sz="2200" dirty="0" smtClean="0"/>
              <a:t>Licensing </a:t>
            </a:r>
            <a:endParaRPr lang="en-US" sz="2200" dirty="0"/>
          </a:p>
          <a:p>
            <a:pPr marL="976313" lvl="0" indent="-514350">
              <a:buFont typeface="+mj-lt"/>
              <a:buAutoNum type="romanUcPeriod"/>
            </a:pPr>
            <a:r>
              <a:rPr lang="en-US" sz="2200" dirty="0"/>
              <a:t>Defining What is to be Transferred</a:t>
            </a:r>
          </a:p>
          <a:p>
            <a:pPr marL="976313" lvl="0" indent="-514350">
              <a:buFont typeface="+mj-lt"/>
              <a:buAutoNum type="romanUcPeriod"/>
            </a:pPr>
            <a:r>
              <a:rPr lang="en-US" sz="2200" dirty="0"/>
              <a:t>Common Business or Financial Terms</a:t>
            </a:r>
          </a:p>
          <a:p>
            <a:pPr marL="976313" lvl="0" indent="-514350">
              <a:buFont typeface="+mj-lt"/>
              <a:buAutoNum type="romanUcPeriod"/>
            </a:pPr>
            <a:r>
              <a:rPr lang="en-US" sz="2200" dirty="0"/>
              <a:t>Other Terms of </a:t>
            </a:r>
            <a:r>
              <a:rPr lang="en-US" sz="2200" dirty="0" smtClean="0"/>
              <a:t>Interest</a:t>
            </a:r>
          </a:p>
          <a:p>
            <a:pPr marL="461963" lvl="0" indent="0">
              <a:buNone/>
            </a:pPr>
            <a:endParaRPr lang="en-US" sz="2200" dirty="0"/>
          </a:p>
        </p:txBody>
      </p:sp>
      <p:sp>
        <p:nvSpPr>
          <p:cNvPr id="2" name="Title 1"/>
          <p:cNvSpPr>
            <a:spLocks noGrp="1"/>
          </p:cNvSpPr>
          <p:nvPr>
            <p:ph type="title"/>
          </p:nvPr>
        </p:nvSpPr>
        <p:spPr/>
        <p:txBody>
          <a:bodyPr/>
          <a:lstStyle/>
          <a:p>
            <a:r>
              <a:rPr lang="en-US" dirty="0" smtClean="0"/>
              <a:t>Roadmap for Today</a:t>
            </a:r>
            <a:endParaRPr lang="en-US" dirty="0"/>
          </a:p>
        </p:txBody>
      </p:sp>
      <p:sp>
        <p:nvSpPr>
          <p:cNvPr id="4" name="Slide Number Placeholder 3"/>
          <p:cNvSpPr>
            <a:spLocks noGrp="1"/>
          </p:cNvSpPr>
          <p:nvPr>
            <p:ph type="sldNum" sz="quarter" idx="4"/>
          </p:nvPr>
        </p:nvSpPr>
        <p:spPr/>
        <p:txBody>
          <a:bodyPr/>
          <a:lstStyle/>
          <a:p>
            <a:fld id="{8C48FBB7-A01E-404B-B3F3-5766E4A2F798}" type="slidenum">
              <a:rPr lang="en-US" smtClean="0"/>
              <a:pPr/>
              <a:t>3</a:t>
            </a:fld>
            <a:endParaRPr lang="en-US" dirty="0"/>
          </a:p>
        </p:txBody>
      </p:sp>
    </p:spTree>
    <p:extLst>
      <p:ext uri="{BB962C8B-B14F-4D97-AF65-F5344CB8AC3E}">
        <p14:creationId xmlns:p14="http://schemas.microsoft.com/office/powerpoint/2010/main" val="2496525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61963" lvl="0" algn="ctr"/>
            <a:r>
              <a:rPr lang="en-US" dirty="0"/>
              <a:t>Types/Features of Agreements with Technology or IP Licensing </a:t>
            </a:r>
          </a:p>
        </p:txBody>
      </p:sp>
    </p:spTree>
    <p:extLst>
      <p:ext uri="{BB962C8B-B14F-4D97-AF65-F5344CB8AC3E}">
        <p14:creationId xmlns:p14="http://schemas.microsoft.com/office/powerpoint/2010/main" val="1276493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indent="0">
              <a:buNone/>
            </a:pPr>
            <a:r>
              <a:rPr lang="en-US" u="sng" dirty="0"/>
              <a:t>Simple </a:t>
            </a:r>
            <a:r>
              <a:rPr lang="en-US" u="sng" dirty="0" smtClean="0"/>
              <a:t>License Agreement</a:t>
            </a:r>
            <a:endParaRPr lang="en-US" u="sng" dirty="0"/>
          </a:p>
          <a:p>
            <a:pPr marL="461963" indent="-461963"/>
            <a:r>
              <a:rPr lang="en-US" dirty="0"/>
              <a:t>	Alone or in combination with funding (e.g., grant</a:t>
            </a:r>
            <a:r>
              <a:rPr lang="en-US" dirty="0" smtClean="0"/>
              <a:t>)</a:t>
            </a:r>
          </a:p>
          <a:p>
            <a:pPr marL="461963" indent="-461963"/>
            <a:r>
              <a:rPr lang="en-US" dirty="0" smtClean="0"/>
              <a:t>   Gives right to use, make, have made and/or sell</a:t>
            </a:r>
            <a:endParaRPr lang="en-US" dirty="0"/>
          </a:p>
          <a:p>
            <a:pPr marL="461963" indent="-461963"/>
            <a:r>
              <a:rPr lang="en-US" dirty="0"/>
              <a:t>	</a:t>
            </a:r>
            <a:r>
              <a:rPr lang="en-US" dirty="0" smtClean="0"/>
              <a:t>Today’s focus: rights </a:t>
            </a:r>
            <a:r>
              <a:rPr lang="en-US" dirty="0"/>
              <a:t>out-bound from WHOI</a:t>
            </a:r>
          </a:p>
          <a:p>
            <a:pPr indent="0">
              <a:buNone/>
            </a:pPr>
            <a:r>
              <a:rPr lang="en-US" u="sng" dirty="0"/>
              <a:t>Joint Development or </a:t>
            </a:r>
            <a:r>
              <a:rPr lang="en-US" u="sng" dirty="0" smtClean="0"/>
              <a:t>Collaboration Agreement</a:t>
            </a:r>
            <a:endParaRPr lang="en-US" u="sng" dirty="0"/>
          </a:p>
          <a:p>
            <a:pPr marL="461963" indent="-461963"/>
            <a:r>
              <a:rPr lang="en-US" dirty="0"/>
              <a:t>	License as part of a joint development or collaboration agreement</a:t>
            </a:r>
          </a:p>
          <a:p>
            <a:pPr marL="461963" indent="-461963"/>
            <a:r>
              <a:rPr lang="en-US" dirty="0"/>
              <a:t>	</a:t>
            </a:r>
            <a:r>
              <a:rPr lang="en-US" dirty="0" smtClean="0"/>
              <a:t>Usually creates joint </a:t>
            </a:r>
            <a:r>
              <a:rPr lang="en-US" dirty="0"/>
              <a:t>technology and/or intellectual property</a:t>
            </a:r>
          </a:p>
          <a:p>
            <a:pPr indent="0">
              <a:buNone/>
            </a:pPr>
            <a:r>
              <a:rPr lang="en-US" u="sng" dirty="0" smtClean="0"/>
              <a:t>Spin-Out</a:t>
            </a:r>
            <a:r>
              <a:rPr lang="en-US" dirty="0"/>
              <a:t> </a:t>
            </a:r>
            <a:endParaRPr lang="en-US" dirty="0" smtClean="0"/>
          </a:p>
          <a:p>
            <a:pPr marL="682625" indent="-682625"/>
            <a:r>
              <a:rPr lang="en-US" dirty="0" smtClean="0"/>
              <a:t>Less common</a:t>
            </a:r>
          </a:p>
          <a:p>
            <a:pPr marL="682625" indent="-682625"/>
            <a:r>
              <a:rPr lang="en-US" dirty="0" smtClean="0"/>
              <a:t>Usually involves creation of new entity</a:t>
            </a:r>
            <a:endParaRPr lang="en-US" dirty="0"/>
          </a:p>
        </p:txBody>
      </p:sp>
      <p:sp>
        <p:nvSpPr>
          <p:cNvPr id="3" name="Title 2"/>
          <p:cNvSpPr>
            <a:spLocks noGrp="1"/>
          </p:cNvSpPr>
          <p:nvPr>
            <p:ph type="title"/>
          </p:nvPr>
        </p:nvSpPr>
        <p:spPr/>
        <p:txBody>
          <a:bodyPr/>
          <a:lstStyle/>
          <a:p>
            <a:r>
              <a:rPr lang="en-US" dirty="0"/>
              <a:t>Types and Main Features of Agreements with Technology or IP Licensing</a:t>
            </a:r>
          </a:p>
        </p:txBody>
      </p:sp>
      <p:sp>
        <p:nvSpPr>
          <p:cNvPr id="6" name="Slide Number Placeholder 5"/>
          <p:cNvSpPr>
            <a:spLocks noGrp="1"/>
          </p:cNvSpPr>
          <p:nvPr>
            <p:ph type="sldNum" sz="quarter" idx="4"/>
          </p:nvPr>
        </p:nvSpPr>
        <p:spPr/>
        <p:txBody>
          <a:bodyPr/>
          <a:lstStyle/>
          <a:p>
            <a:fld id="{8C48FBB7-A01E-404B-B3F3-5766E4A2F798}" type="slidenum">
              <a:rPr lang="en-US" smtClean="0"/>
              <a:pPr/>
              <a:t>5</a:t>
            </a:fld>
            <a:endParaRPr lang="en-US" dirty="0"/>
          </a:p>
        </p:txBody>
      </p:sp>
    </p:spTree>
    <p:extLst>
      <p:ext uri="{BB962C8B-B14F-4D97-AF65-F5344CB8AC3E}">
        <p14:creationId xmlns:p14="http://schemas.microsoft.com/office/powerpoint/2010/main" val="10699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61963" lvl="0" indent="-461963"/>
            <a:r>
              <a:rPr lang="en-US" dirty="0"/>
              <a:t>WHOI (</a:t>
            </a:r>
            <a:r>
              <a:rPr lang="en-US" u="sng" dirty="0"/>
              <a:t>licensor</a:t>
            </a:r>
            <a:r>
              <a:rPr lang="en-US" dirty="0"/>
              <a:t>) licenses certain rights (e.g., use, make, sell) to another (</a:t>
            </a:r>
            <a:r>
              <a:rPr lang="en-US" u="sng" dirty="0"/>
              <a:t>licensee</a:t>
            </a:r>
            <a:r>
              <a:rPr lang="en-US" dirty="0"/>
              <a:t>)</a:t>
            </a:r>
          </a:p>
          <a:p>
            <a:pPr marL="461963" lvl="0" indent="-461963"/>
            <a:r>
              <a:rPr lang="en-US" dirty="0"/>
              <a:t>License can be </a:t>
            </a:r>
            <a:r>
              <a:rPr lang="en-US" u="sng" dirty="0"/>
              <a:t>exclusive</a:t>
            </a:r>
            <a:r>
              <a:rPr lang="en-US" dirty="0"/>
              <a:t> to licensee or </a:t>
            </a:r>
            <a:r>
              <a:rPr lang="en-US" u="sng" dirty="0"/>
              <a:t>non-exclusive</a:t>
            </a:r>
          </a:p>
          <a:p>
            <a:pPr marL="461963" lvl="0" indent="-461963"/>
            <a:r>
              <a:rPr lang="en-US" dirty="0"/>
              <a:t>Licenses usually define a “</a:t>
            </a:r>
            <a:r>
              <a:rPr lang="en-US" u="sng" dirty="0"/>
              <a:t>field</a:t>
            </a:r>
            <a:r>
              <a:rPr lang="en-US" dirty="0"/>
              <a:t>” and/or a “</a:t>
            </a:r>
            <a:r>
              <a:rPr lang="en-US" u="sng" dirty="0"/>
              <a:t>territory</a:t>
            </a:r>
            <a:r>
              <a:rPr lang="en-US" dirty="0"/>
              <a:t>” where the rights can be used, and may limit the licensee’s ability to grant rights to others under the WHOI IP (also called “</a:t>
            </a:r>
            <a:r>
              <a:rPr lang="en-US" u="sng" dirty="0"/>
              <a:t>sublicensin</a:t>
            </a:r>
            <a:r>
              <a:rPr lang="en-US" dirty="0"/>
              <a:t>g”)</a:t>
            </a:r>
          </a:p>
          <a:p>
            <a:pPr marL="461963" lvl="0" indent="-461963"/>
            <a:r>
              <a:rPr lang="en-US" dirty="0"/>
              <a:t>Licensee usually pays WHOI a </a:t>
            </a:r>
            <a:r>
              <a:rPr lang="en-US" u="sng" dirty="0"/>
              <a:t>royalty</a:t>
            </a:r>
            <a:r>
              <a:rPr lang="en-US" dirty="0"/>
              <a:t> for licensee’s sale of products or services incorporating the licensed rights</a:t>
            </a:r>
          </a:p>
          <a:p>
            <a:pPr marL="461963" lvl="0" indent="-461963"/>
            <a:r>
              <a:rPr lang="en-US" dirty="0"/>
              <a:t>If the license is exclusive, licensee must commit that it will make efforts to commercialize the licensed rights--these are called “</a:t>
            </a:r>
            <a:r>
              <a:rPr lang="en-US" u="sng" dirty="0"/>
              <a:t>diligence requirements</a:t>
            </a:r>
            <a:r>
              <a:rPr lang="en-US" dirty="0"/>
              <a:t>” (e.g., licensee agrees to make diligent/best/reasonable efforts to commercialize</a:t>
            </a:r>
            <a:r>
              <a:rPr lang="en-US" dirty="0" smtClean="0"/>
              <a:t>)</a:t>
            </a:r>
            <a:endParaRPr lang="en-US" dirty="0"/>
          </a:p>
        </p:txBody>
      </p:sp>
      <p:sp>
        <p:nvSpPr>
          <p:cNvPr id="3" name="Title 2"/>
          <p:cNvSpPr>
            <a:spLocks noGrp="1"/>
          </p:cNvSpPr>
          <p:nvPr>
            <p:ph type="title"/>
          </p:nvPr>
        </p:nvSpPr>
        <p:spPr/>
        <p:txBody>
          <a:bodyPr/>
          <a:lstStyle/>
          <a:p>
            <a:r>
              <a:rPr lang="en-US" dirty="0" smtClean="0"/>
              <a:t>Simple License</a:t>
            </a:r>
            <a:endParaRPr lang="en-US" dirty="0"/>
          </a:p>
        </p:txBody>
      </p:sp>
      <p:sp>
        <p:nvSpPr>
          <p:cNvPr id="4" name="Slide Number Placeholder 3"/>
          <p:cNvSpPr>
            <a:spLocks noGrp="1"/>
          </p:cNvSpPr>
          <p:nvPr>
            <p:ph type="sldNum" sz="quarter" idx="4"/>
          </p:nvPr>
        </p:nvSpPr>
        <p:spPr/>
        <p:txBody>
          <a:bodyPr/>
          <a:lstStyle/>
          <a:p>
            <a:fld id="{8C48FBB7-A01E-404B-B3F3-5766E4A2F798}" type="slidenum">
              <a:rPr lang="en-US" smtClean="0"/>
              <a:pPr/>
              <a:t>6</a:t>
            </a:fld>
            <a:endParaRPr lang="en-US" dirty="0"/>
          </a:p>
        </p:txBody>
      </p:sp>
    </p:spTree>
    <p:extLst>
      <p:ext uri="{BB962C8B-B14F-4D97-AF65-F5344CB8AC3E}">
        <p14:creationId xmlns:p14="http://schemas.microsoft.com/office/powerpoint/2010/main" val="1668641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61963" lvl="0" indent="-452438"/>
            <a:r>
              <a:rPr lang="en-US" dirty="0" smtClean="0"/>
              <a:t>Even </a:t>
            </a:r>
            <a:r>
              <a:rPr lang="en-US" dirty="0"/>
              <a:t>if exclusive, WHOI must always retain </a:t>
            </a:r>
            <a:r>
              <a:rPr lang="en-US" dirty="0" smtClean="0"/>
              <a:t>at least non-commercial </a:t>
            </a:r>
            <a:r>
              <a:rPr lang="en-US" dirty="0"/>
              <a:t>rights </a:t>
            </a:r>
            <a:r>
              <a:rPr lang="en-US" dirty="0" smtClean="0"/>
              <a:t>(“</a:t>
            </a:r>
            <a:r>
              <a:rPr lang="en-US" u="sng" dirty="0" smtClean="0"/>
              <a:t>retained rights</a:t>
            </a:r>
            <a:r>
              <a:rPr lang="en-US" dirty="0" smtClean="0"/>
              <a:t>”) so </a:t>
            </a:r>
            <a:r>
              <a:rPr lang="en-US" dirty="0"/>
              <a:t>that we can keep using our own ideas/inventions to continue to innovate</a:t>
            </a:r>
          </a:p>
          <a:p>
            <a:pPr marL="461963" lvl="0" indent="-452438"/>
            <a:r>
              <a:rPr lang="en-US" dirty="0"/>
              <a:t>OTT’s goal is to avoid any agreement that restricts our PI’s from doing any work they want to pursue</a:t>
            </a:r>
          </a:p>
          <a:p>
            <a:pPr marL="461963" lvl="0" indent="-452438"/>
            <a:r>
              <a:rPr lang="en-US" u="sng" dirty="0" smtClean="0"/>
              <a:t>Caveat</a:t>
            </a:r>
            <a:r>
              <a:rPr lang="en-US" dirty="0" smtClean="0"/>
              <a:t>: Do other </a:t>
            </a:r>
            <a:r>
              <a:rPr lang="en-US" dirty="0"/>
              <a:t>institutions that have collaborated with WHOI, or </a:t>
            </a:r>
            <a:r>
              <a:rPr lang="en-US" dirty="0" smtClean="0"/>
              <a:t>are sources </a:t>
            </a:r>
            <a:r>
              <a:rPr lang="en-US" dirty="0"/>
              <a:t>of funding for WHOI, </a:t>
            </a:r>
            <a:r>
              <a:rPr lang="en-US" dirty="0" smtClean="0"/>
              <a:t>have </a:t>
            </a:r>
            <a:r>
              <a:rPr lang="en-US" dirty="0"/>
              <a:t>rights in the licensed technology that need to be considered or carved </a:t>
            </a:r>
            <a:r>
              <a:rPr lang="en-US" dirty="0" smtClean="0"/>
              <a:t>out?</a:t>
            </a:r>
            <a:endParaRPr lang="en-US" dirty="0"/>
          </a:p>
          <a:p>
            <a:pPr indent="0">
              <a:buNone/>
            </a:pPr>
            <a:endParaRPr lang="en-US" dirty="0"/>
          </a:p>
        </p:txBody>
      </p:sp>
      <p:sp>
        <p:nvSpPr>
          <p:cNvPr id="3" name="Title 2"/>
          <p:cNvSpPr>
            <a:spLocks noGrp="1"/>
          </p:cNvSpPr>
          <p:nvPr>
            <p:ph type="title"/>
          </p:nvPr>
        </p:nvSpPr>
        <p:spPr/>
        <p:txBody>
          <a:bodyPr/>
          <a:lstStyle/>
          <a:p>
            <a:r>
              <a:rPr lang="en-US" dirty="0" smtClean="0"/>
              <a:t>Simple License (continued)</a:t>
            </a:r>
            <a:endParaRPr lang="en-US" dirty="0"/>
          </a:p>
        </p:txBody>
      </p:sp>
      <p:sp>
        <p:nvSpPr>
          <p:cNvPr id="4" name="Slide Number Placeholder 3"/>
          <p:cNvSpPr>
            <a:spLocks noGrp="1"/>
          </p:cNvSpPr>
          <p:nvPr>
            <p:ph type="sldNum" sz="quarter" idx="4"/>
          </p:nvPr>
        </p:nvSpPr>
        <p:spPr/>
        <p:txBody>
          <a:bodyPr/>
          <a:lstStyle/>
          <a:p>
            <a:fld id="{8C48FBB7-A01E-404B-B3F3-5766E4A2F798}" type="slidenum">
              <a:rPr lang="en-US" smtClean="0"/>
              <a:pPr/>
              <a:t>7</a:t>
            </a:fld>
            <a:endParaRPr lang="en-US" dirty="0"/>
          </a:p>
        </p:txBody>
      </p:sp>
    </p:spTree>
    <p:extLst>
      <p:ext uri="{BB962C8B-B14F-4D97-AF65-F5344CB8AC3E}">
        <p14:creationId xmlns:p14="http://schemas.microsoft.com/office/powerpoint/2010/main" val="3038320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61963" lvl="0" indent="-452438"/>
            <a:r>
              <a:rPr lang="en-US" sz="2200" dirty="0" smtClean="0"/>
              <a:t>An agreement which contemplates/requires </a:t>
            </a:r>
            <a:r>
              <a:rPr lang="en-US" sz="2200" u="sng" dirty="0" smtClean="0"/>
              <a:t>joint development </a:t>
            </a:r>
            <a:r>
              <a:rPr lang="en-US" sz="2200" dirty="0" smtClean="0"/>
              <a:t>efforts between WHOI and a third party</a:t>
            </a:r>
          </a:p>
          <a:p>
            <a:pPr marL="461963" lvl="0" indent="-452438"/>
            <a:r>
              <a:rPr lang="en-US" sz="2200" dirty="0" smtClean="0"/>
              <a:t>Will typically include licensing components which define the parties’ respective rights to technology and IP:</a:t>
            </a:r>
          </a:p>
          <a:p>
            <a:pPr marL="873443" lvl="1" indent="-452438"/>
            <a:r>
              <a:rPr lang="en-US" sz="2000" dirty="0" smtClean="0"/>
              <a:t>Created/owned by one party prior to the collaboration, often called “</a:t>
            </a:r>
            <a:r>
              <a:rPr lang="en-US" sz="2000" u="sng" dirty="0" smtClean="0"/>
              <a:t>background</a:t>
            </a:r>
            <a:r>
              <a:rPr lang="en-US" sz="2000" dirty="0" smtClean="0"/>
              <a:t>” technology or IP</a:t>
            </a:r>
          </a:p>
          <a:p>
            <a:pPr marL="1216343" lvl="2" indent="-452438"/>
            <a:r>
              <a:rPr lang="en-US" sz="1800" dirty="0" smtClean="0"/>
              <a:t>“Background” can be used by the other </a:t>
            </a:r>
            <a:r>
              <a:rPr lang="en-US" sz="1800" u="sng" dirty="0" smtClean="0"/>
              <a:t>during</a:t>
            </a:r>
            <a:r>
              <a:rPr lang="en-US" sz="1800" dirty="0" smtClean="0"/>
              <a:t> the collaboration</a:t>
            </a:r>
          </a:p>
          <a:p>
            <a:pPr marL="873443" lvl="1" indent="-452438"/>
            <a:r>
              <a:rPr lang="en-US" sz="2000" dirty="0" smtClean="0"/>
              <a:t>Created as a result of the collaboration, often called “</a:t>
            </a:r>
            <a:r>
              <a:rPr lang="en-US" sz="2000" u="sng" dirty="0" smtClean="0"/>
              <a:t>joint</a:t>
            </a:r>
            <a:r>
              <a:rPr lang="en-US" sz="2000" dirty="0" smtClean="0"/>
              <a:t>” technology or IP</a:t>
            </a:r>
          </a:p>
          <a:p>
            <a:pPr marL="1216343" lvl="2" indent="-452438"/>
            <a:r>
              <a:rPr lang="en-US" sz="1800" dirty="0" smtClean="0"/>
              <a:t>Both parties can use the “joint” during and </a:t>
            </a:r>
            <a:r>
              <a:rPr lang="en-US" sz="1800" u="sng" dirty="0" smtClean="0"/>
              <a:t>after</a:t>
            </a:r>
            <a:r>
              <a:rPr lang="en-US" sz="1800" dirty="0" smtClean="0"/>
              <a:t> collaboration ends</a:t>
            </a:r>
          </a:p>
          <a:p>
            <a:pPr marL="461963" indent="-452438"/>
            <a:r>
              <a:rPr lang="en-US" sz="2200" u="sng" dirty="0" smtClean="0"/>
              <a:t>Caveat</a:t>
            </a:r>
            <a:r>
              <a:rPr lang="en-US" sz="2200" dirty="0" smtClean="0"/>
              <a:t>: consider how to address technology or IP created during, but outside (independently) of the collaboration.</a:t>
            </a:r>
          </a:p>
          <a:p>
            <a:pPr marL="461963" lvl="0" indent="-452438"/>
            <a:endParaRPr lang="en-US" dirty="0" smtClean="0"/>
          </a:p>
          <a:p>
            <a:pPr marL="461963" lvl="0" indent="-452438"/>
            <a:endParaRPr lang="en-US" dirty="0" smtClean="0"/>
          </a:p>
          <a:p>
            <a:pPr marL="461963" lvl="0" indent="-452438"/>
            <a:r>
              <a:rPr lang="en-US" dirty="0" smtClean="0"/>
              <a:t>Technology </a:t>
            </a:r>
          </a:p>
          <a:p>
            <a:pPr marL="461963" lvl="0" indent="-452438"/>
            <a:r>
              <a:rPr lang="en-US" dirty="0" smtClean="0"/>
              <a:t>OTT’s </a:t>
            </a:r>
            <a:r>
              <a:rPr lang="en-US" dirty="0"/>
              <a:t>goal is to avoid any agreement that restricts our PI’s from doing any work they want to pursue</a:t>
            </a:r>
          </a:p>
          <a:p>
            <a:pPr marL="461963" lvl="0" indent="-452438"/>
            <a:r>
              <a:rPr lang="en-US" u="sng" dirty="0" smtClean="0"/>
              <a:t>Caveat</a:t>
            </a:r>
            <a:r>
              <a:rPr lang="en-US" dirty="0" smtClean="0"/>
              <a:t>: Do other </a:t>
            </a:r>
            <a:r>
              <a:rPr lang="en-US" dirty="0"/>
              <a:t>institutions that have collaborated with WHOI, or </a:t>
            </a:r>
            <a:r>
              <a:rPr lang="en-US" dirty="0" smtClean="0"/>
              <a:t>are sources </a:t>
            </a:r>
            <a:r>
              <a:rPr lang="en-US" dirty="0"/>
              <a:t>of funding for WHOI, </a:t>
            </a:r>
            <a:r>
              <a:rPr lang="en-US" dirty="0" smtClean="0"/>
              <a:t>have </a:t>
            </a:r>
            <a:r>
              <a:rPr lang="en-US" dirty="0"/>
              <a:t>rights in the licensed technology that need to be considered or carved </a:t>
            </a:r>
            <a:r>
              <a:rPr lang="en-US" dirty="0" smtClean="0"/>
              <a:t>out?</a:t>
            </a:r>
            <a:endParaRPr lang="en-US" dirty="0"/>
          </a:p>
          <a:p>
            <a:pPr indent="0">
              <a:buNone/>
            </a:pPr>
            <a:endParaRPr lang="en-US" dirty="0"/>
          </a:p>
        </p:txBody>
      </p:sp>
      <p:sp>
        <p:nvSpPr>
          <p:cNvPr id="3" name="Title 2"/>
          <p:cNvSpPr>
            <a:spLocks noGrp="1"/>
          </p:cNvSpPr>
          <p:nvPr>
            <p:ph type="title"/>
          </p:nvPr>
        </p:nvSpPr>
        <p:spPr>
          <a:xfrm>
            <a:off x="342900" y="461964"/>
            <a:ext cx="8362323" cy="604836"/>
          </a:xfrm>
        </p:spPr>
        <p:txBody>
          <a:bodyPr/>
          <a:lstStyle/>
          <a:p>
            <a:r>
              <a:rPr lang="en-US" dirty="0"/>
              <a:t>Joint Development or Collaboration Agreements</a:t>
            </a:r>
          </a:p>
        </p:txBody>
      </p:sp>
      <p:sp>
        <p:nvSpPr>
          <p:cNvPr id="4" name="Slide Number Placeholder 3"/>
          <p:cNvSpPr>
            <a:spLocks noGrp="1"/>
          </p:cNvSpPr>
          <p:nvPr>
            <p:ph type="sldNum" sz="quarter" idx="4"/>
          </p:nvPr>
        </p:nvSpPr>
        <p:spPr/>
        <p:txBody>
          <a:bodyPr/>
          <a:lstStyle/>
          <a:p>
            <a:fld id="{8C48FBB7-A01E-404B-B3F3-5766E4A2F798}" type="slidenum">
              <a:rPr lang="en-US" smtClean="0"/>
              <a:pPr/>
              <a:t>8</a:t>
            </a:fld>
            <a:endParaRPr lang="en-US" dirty="0"/>
          </a:p>
        </p:txBody>
      </p:sp>
    </p:spTree>
    <p:extLst>
      <p:ext uri="{BB962C8B-B14F-4D97-AF65-F5344CB8AC3E}">
        <p14:creationId xmlns:p14="http://schemas.microsoft.com/office/powerpoint/2010/main" val="3317335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indent="0">
              <a:buNone/>
            </a:pPr>
            <a:r>
              <a:rPr lang="en-US" sz="2200" dirty="0" smtClean="0"/>
              <a:t>Other features of these agreements:</a:t>
            </a:r>
          </a:p>
          <a:p>
            <a:pPr lvl="1">
              <a:buFont typeface="Arial" panose="020B0604020202020204" pitchFamily="34" charset="0"/>
              <a:buChar char="•"/>
            </a:pPr>
            <a:r>
              <a:rPr lang="en-US" sz="2200" u="sng" dirty="0" smtClean="0"/>
              <a:t>Resource </a:t>
            </a:r>
            <a:r>
              <a:rPr lang="en-US" sz="2200" u="sng" dirty="0"/>
              <a:t>commitments</a:t>
            </a:r>
            <a:r>
              <a:rPr lang="en-US" sz="2200" dirty="0"/>
              <a:t>; what each party is required to commit to the development effort (e.g., people, time)</a:t>
            </a:r>
          </a:p>
          <a:p>
            <a:pPr lvl="1">
              <a:buFont typeface="Arial" panose="020B0604020202020204" pitchFamily="34" charset="0"/>
              <a:buChar char="•"/>
            </a:pPr>
            <a:r>
              <a:rPr lang="en-US" sz="2200" u="sng" dirty="0"/>
              <a:t>Governance</a:t>
            </a:r>
            <a:r>
              <a:rPr lang="en-US" sz="2200" dirty="0"/>
              <a:t>, addressing how the parties will manage the collaboration (e.g., Project Coordinators, Joint Steering Committee, </a:t>
            </a:r>
            <a:r>
              <a:rPr lang="en-US" sz="2200" dirty="0" smtClean="0"/>
              <a:t>etc.)</a:t>
            </a:r>
            <a:endParaRPr lang="en-US" sz="2200" dirty="0"/>
          </a:p>
          <a:p>
            <a:pPr lvl="1">
              <a:buFont typeface="Arial" panose="020B0604020202020204" pitchFamily="34" charset="0"/>
              <a:buChar char="•"/>
            </a:pPr>
            <a:r>
              <a:rPr lang="en-US" sz="2200" dirty="0"/>
              <a:t>Who </a:t>
            </a:r>
            <a:r>
              <a:rPr lang="en-US" sz="2200" dirty="0" smtClean="0"/>
              <a:t>will pay to </a:t>
            </a:r>
            <a:r>
              <a:rPr lang="en-US" sz="2200" u="sng" dirty="0" smtClean="0"/>
              <a:t>prosecute</a:t>
            </a:r>
            <a:r>
              <a:rPr lang="en-US" sz="2200" dirty="0" smtClean="0"/>
              <a:t> and </a:t>
            </a:r>
            <a:r>
              <a:rPr lang="en-US" sz="2200" u="sng" dirty="0" smtClean="0"/>
              <a:t>enforce</a:t>
            </a:r>
            <a:r>
              <a:rPr lang="en-US" sz="2200" dirty="0" smtClean="0"/>
              <a:t> </a:t>
            </a:r>
            <a:r>
              <a:rPr lang="en-US" sz="2200" dirty="0"/>
              <a:t>any IP developed during the collaboration</a:t>
            </a:r>
          </a:p>
          <a:p>
            <a:pPr lvl="1">
              <a:buFont typeface="Arial" panose="020B0604020202020204" pitchFamily="34" charset="0"/>
              <a:buChar char="•"/>
            </a:pPr>
            <a:r>
              <a:rPr lang="en-US" sz="2200" u="sng" dirty="0"/>
              <a:t>Responsibility for commercializing </a:t>
            </a:r>
            <a:r>
              <a:rPr lang="en-US" sz="2200" dirty="0"/>
              <a:t>the product developed during the collaboration (almost always not WHOI) or the sharing of information on potential customers for the jointly developed project</a:t>
            </a:r>
          </a:p>
          <a:p>
            <a:pPr indent="0">
              <a:buNone/>
            </a:pPr>
            <a:endParaRPr lang="en-US" dirty="0"/>
          </a:p>
        </p:txBody>
      </p:sp>
      <p:sp>
        <p:nvSpPr>
          <p:cNvPr id="3" name="Title 2"/>
          <p:cNvSpPr>
            <a:spLocks noGrp="1"/>
          </p:cNvSpPr>
          <p:nvPr>
            <p:ph type="title"/>
          </p:nvPr>
        </p:nvSpPr>
        <p:spPr>
          <a:xfrm>
            <a:off x="342900" y="461964"/>
            <a:ext cx="8362323" cy="604836"/>
          </a:xfrm>
        </p:spPr>
        <p:txBody>
          <a:bodyPr/>
          <a:lstStyle/>
          <a:p>
            <a:r>
              <a:rPr lang="en-US" dirty="0"/>
              <a:t>Joint Development or Collaboration </a:t>
            </a:r>
            <a:r>
              <a:rPr lang="en-US" dirty="0" smtClean="0"/>
              <a:t>Agreements</a:t>
            </a:r>
            <a:br>
              <a:rPr lang="en-US" dirty="0" smtClean="0"/>
            </a:br>
            <a:r>
              <a:rPr lang="en-US" dirty="0"/>
              <a:t>	</a:t>
            </a:r>
            <a:r>
              <a:rPr lang="en-US" dirty="0" smtClean="0"/>
              <a:t>(continued)</a:t>
            </a:r>
            <a:endParaRPr lang="en-US" dirty="0"/>
          </a:p>
        </p:txBody>
      </p:sp>
      <p:sp>
        <p:nvSpPr>
          <p:cNvPr id="4" name="Slide Number Placeholder 3"/>
          <p:cNvSpPr>
            <a:spLocks noGrp="1"/>
          </p:cNvSpPr>
          <p:nvPr>
            <p:ph type="sldNum" sz="quarter" idx="4"/>
          </p:nvPr>
        </p:nvSpPr>
        <p:spPr/>
        <p:txBody>
          <a:bodyPr/>
          <a:lstStyle/>
          <a:p>
            <a:fld id="{8C48FBB7-A01E-404B-B3F3-5766E4A2F798}" type="slidenum">
              <a:rPr lang="en-US" smtClean="0"/>
              <a:pPr/>
              <a:t>9</a:t>
            </a:fld>
            <a:endParaRPr lang="en-US" dirty="0"/>
          </a:p>
        </p:txBody>
      </p:sp>
    </p:spTree>
    <p:extLst>
      <p:ext uri="{BB962C8B-B14F-4D97-AF65-F5344CB8AC3E}">
        <p14:creationId xmlns:p14="http://schemas.microsoft.com/office/powerpoint/2010/main" val="1209148882"/>
      </p:ext>
    </p:extLst>
  </p:cSld>
  <p:clrMapOvr>
    <a:masterClrMapping/>
  </p:clrMapOvr>
</p:sld>
</file>

<file path=ppt/theme/theme1.xml><?xml version="1.0" encoding="utf-8"?>
<a:theme xmlns:a="http://schemas.openxmlformats.org/drawingml/2006/main" name="Mintz_Theme_Widescreen">
  <a:themeElements>
    <a:clrScheme name="Mintz_Theme_Colors">
      <a:dk1>
        <a:sysClr val="windowText" lastClr="000000"/>
      </a:dk1>
      <a:lt1>
        <a:sysClr val="window" lastClr="FFFFFF"/>
      </a:lt1>
      <a:dk2>
        <a:srgbClr val="000000"/>
      </a:dk2>
      <a:lt2>
        <a:srgbClr val="E7E6E6"/>
      </a:lt2>
      <a:accent1>
        <a:srgbClr val="00B2A9"/>
      </a:accent1>
      <a:accent2>
        <a:srgbClr val="1B5B69"/>
      </a:accent2>
      <a:accent3>
        <a:srgbClr val="5CE5CE"/>
      </a:accent3>
      <a:accent4>
        <a:srgbClr val="00B2A9"/>
      </a:accent4>
      <a:accent5>
        <a:srgbClr val="1B5B69"/>
      </a:accent5>
      <a:accent6>
        <a:srgbClr val="5CE5CE"/>
      </a:accent6>
      <a:hlink>
        <a:srgbClr val="00B2A9"/>
      </a:hlink>
      <a:folHlink>
        <a:srgbClr val="1B5B69"/>
      </a:folHlink>
    </a:clrScheme>
    <a:fontScheme name="Mintz_Theme_Fonts">
      <a:majorFont>
        <a:latin typeface="Arial"/>
        <a:ea typeface=""/>
        <a:cs typeface=""/>
      </a:majorFont>
      <a:minorFont>
        <a:latin typeface="Arial"/>
        <a:ea typeface=""/>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8" id="{34093E45-F7D9-4E14-BFE3-F6011A190742}" vid="{E99A5B42-51FC-4823-B6A8-8D2DA0B0977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1398</Words>
  <Application>Microsoft Office PowerPoint</Application>
  <PresentationFormat>On-screen Show (4:3)</PresentationFormat>
  <Paragraphs>152</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Courier New</vt:lpstr>
      <vt:lpstr>Mintz_Theme_Widescreen</vt:lpstr>
      <vt:lpstr>Introduction to Technology Licensing</vt:lpstr>
      <vt:lpstr>Introduction to Technology Licensing</vt:lpstr>
      <vt:lpstr>Roadmap for Today</vt:lpstr>
      <vt:lpstr>Types/Features of Agreements with Technology or IP Licensing </vt:lpstr>
      <vt:lpstr>Types and Main Features of Agreements with Technology or IP Licensing</vt:lpstr>
      <vt:lpstr>Simple License</vt:lpstr>
      <vt:lpstr>Simple License (continued)</vt:lpstr>
      <vt:lpstr>Joint Development or Collaboration Agreements</vt:lpstr>
      <vt:lpstr>Joint Development or Collaboration Agreements  (continued)</vt:lpstr>
      <vt:lpstr>Spin-Outs </vt:lpstr>
      <vt:lpstr>Defining What Is To Be Transferred</vt:lpstr>
      <vt:lpstr>IP Rights and How Documented</vt:lpstr>
      <vt:lpstr>Limitations on Transferred Rights</vt:lpstr>
      <vt:lpstr>Establishing Perimeters on Transferred Rights</vt:lpstr>
      <vt:lpstr>Treatment of After-Developed Technology</vt:lpstr>
      <vt:lpstr>Business and Financial Terms</vt:lpstr>
      <vt:lpstr>Payments to WHOI</vt:lpstr>
      <vt:lpstr>Diligence Obligations</vt:lpstr>
      <vt:lpstr>Patent Prosecution and Maintenance</vt:lpstr>
      <vt:lpstr>Governance (in joint development or collaboration)</vt:lpstr>
      <vt:lpstr>Sublicensing</vt:lpstr>
      <vt:lpstr>Assignment Issues (picking your partner)</vt:lpstr>
      <vt:lpstr>Other Terms</vt:lpstr>
      <vt:lpstr>Other Terms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